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CC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5B3ED9-E29B-083F-EB13-43D275F74A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8D84D72-EDC2-F810-2B0D-112AE2B1FD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1878D73-CEA5-5018-2589-3C27DAEAE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C2DE-0637-4A40-9439-2A1A710D3D7A}" type="datetimeFigureOut">
              <a:rPr lang="de-DE" smtClean="0"/>
              <a:t>15.01.2025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DBD48F-06C3-8EB7-9057-94FB2FF3D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5F2590C-CB58-A709-B5C1-87233E774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1519A-C130-4A83-AE0A-C2DBFCC1B5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3492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B8D6AA-7414-C855-8B8B-780896765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392B561-2875-C030-D178-6E3E6F2FA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485A7D-2C33-701E-C7DD-E6598C4EF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C2DE-0637-4A40-9439-2A1A710D3D7A}" type="datetimeFigureOut">
              <a:rPr lang="de-DE" smtClean="0"/>
              <a:t>15.01.2025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B28980-A952-912A-FF2D-ABDA397BF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60228D-EF8B-A943-DFAE-5F0E0605C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1519A-C130-4A83-AE0A-C2DBFCC1B5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162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2C03FE-CB19-5221-B09D-E2E3BEFF6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9B8DAD9-55AA-227A-F593-7A41C0F7C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D7F9DD9-16E1-44EF-0A52-3465A3277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C2DE-0637-4A40-9439-2A1A710D3D7A}" type="datetimeFigureOut">
              <a:rPr lang="de-DE" smtClean="0"/>
              <a:t>15.01.2025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7C3A96-9012-A8E9-8732-2CA6043B8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E0879E6-B8BF-E6FA-38E6-6E7A5B6DE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1519A-C130-4A83-AE0A-C2DBFCC1B5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651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DFD5E8-1658-A7B2-1C15-14E6A504B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03CC84-1D64-AD49-B29F-028868C005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37A168A-C17F-8032-591F-FBFA2A6F2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388A8FA-0CA3-5957-3687-92AF138BB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C2DE-0637-4A40-9439-2A1A710D3D7A}" type="datetimeFigureOut">
              <a:rPr lang="de-DE" smtClean="0"/>
              <a:t>15.01.2025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CE78985-8EB7-484D-F8E7-B8200195C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F8528C4-6E0B-B8B9-86F2-58C1058FF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1519A-C130-4A83-AE0A-C2DBFCC1B5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1470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121E88-7EFC-4B90-444B-134E6FAB6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35B8AA7-7540-0F6C-E5EB-3AEE37AD2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60FD602-1216-0975-7EDD-56319DCDCF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C83BBCF-FEDD-DCF4-67A8-4A9A12B6BB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FF63B50-9897-F9CB-5874-0B333425E5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F46D051-BF56-71CC-AFD9-2B2574735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C2DE-0637-4A40-9439-2A1A710D3D7A}" type="datetimeFigureOut">
              <a:rPr lang="de-DE" smtClean="0"/>
              <a:t>15.01.2025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61A9CE6-C846-5F64-E3B4-165A0245B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EC805AD-AFD5-ADC8-50A0-5A9345B5F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1519A-C130-4A83-AE0A-C2DBFCC1B5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198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A0883D-E84E-F0EE-FB98-60C4558D3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B1005CB-D50D-B132-B795-460172F10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C2DE-0637-4A40-9439-2A1A710D3D7A}" type="datetimeFigureOut">
              <a:rPr lang="de-DE" smtClean="0"/>
              <a:t>15.01.2025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C6DB73E-C850-F458-3775-A8EB35844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B758EA-2793-AA27-73AD-1F6A98EB8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1519A-C130-4A83-AE0A-C2DBFCC1B5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0004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B138254-7069-6726-DE6B-CC85B9047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C2DE-0637-4A40-9439-2A1A710D3D7A}" type="datetimeFigureOut">
              <a:rPr lang="de-DE" smtClean="0"/>
              <a:t>15.01.2025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5B09C8-19F2-50A8-011E-381EC933F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0FBA279-BDE8-5351-0ADF-740187FC8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1519A-C130-4A83-AE0A-C2DBFCC1B5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734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623FE1-8683-1B24-5A4A-7EB7939BB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8852FB-4990-1AEF-9401-7B10C83E6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DAB94D9-B0A1-7B02-9F92-1967A09B1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028316-EE9F-B65B-84C9-38F0128E2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C2DE-0637-4A40-9439-2A1A710D3D7A}" type="datetimeFigureOut">
              <a:rPr lang="de-DE" smtClean="0"/>
              <a:t>15.01.2025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683B4F2-2D8D-E865-6096-7663D65B6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D06B80C-453E-732D-2631-DCB92553E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1519A-C130-4A83-AE0A-C2DBFCC1B5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9517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79721A-795F-114A-3EAD-2CCD13CEC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D59B335-9E8B-14D9-1877-58A54D732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EABA235-0C6E-9717-6377-2943155877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AA2835A-2F58-1CA1-BAED-E753EB44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C2DE-0637-4A40-9439-2A1A710D3D7A}" type="datetimeFigureOut">
              <a:rPr lang="de-DE" smtClean="0"/>
              <a:t>15.01.2025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7FA6F9B-ADBA-D504-479B-18B2404E8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5E4F6F-99FE-C475-2AB0-6CA5BCF57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1519A-C130-4A83-AE0A-C2DBFCC1B5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3321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439B7A-38CC-7462-C7AC-C910921E8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49E538A-2722-66D9-8225-2641DC3732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D68DBC-A840-0AF0-5C40-C080008AF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C2DE-0637-4A40-9439-2A1A710D3D7A}" type="datetimeFigureOut">
              <a:rPr lang="de-DE" smtClean="0"/>
              <a:t>15.01.2025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2003B3-7FB6-DA3E-EEC9-908E5D099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7DEFC7D-4D45-EB6E-B9A8-44B7B25A2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1519A-C130-4A83-AE0A-C2DBFCC1B5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9916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14BE121-4869-4FE6-608F-297AC456BA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835E417-CCFC-CE26-2619-9EFD8F41A4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88AC10-7155-35CE-C502-A9D9F2E77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C2DE-0637-4A40-9439-2A1A710D3D7A}" type="datetimeFigureOut">
              <a:rPr lang="de-DE" smtClean="0"/>
              <a:t>15.01.2025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7D015D-472D-C024-87DF-7EF0F062A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DAE7D2-83E9-1004-055C-5C8F23993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1519A-C130-4A83-AE0A-C2DBFCC1B5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480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0BFFFB8-8B62-2DC2-6642-61EC2F76A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49DAC13-C028-6491-329A-52CA046904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A7CB86C-C7AB-66E2-1223-04AEC34D28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6C2DE-0637-4A40-9439-2A1A710D3D7A}" type="datetimeFigureOut">
              <a:rPr lang="de-DE" smtClean="0"/>
              <a:t>15.01.2025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A8BCA9-D473-11D4-A0CB-2A8788D47F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382586-FE57-FA60-5E9F-4B0D15CE65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1519A-C130-4A83-AE0A-C2DBFCC1B5A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6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1D9E3101-815D-A07F-C1AB-5B426DAD22DC}"/>
              </a:ext>
            </a:extLst>
          </p:cNvPr>
          <p:cNvSpPr/>
          <p:nvPr/>
        </p:nvSpPr>
        <p:spPr>
          <a:xfrm>
            <a:off x="10399864" y="1190728"/>
            <a:ext cx="1546328" cy="566297"/>
          </a:xfrm>
          <a:custGeom>
            <a:avLst/>
            <a:gdLst>
              <a:gd name="connsiteX0" fmla="*/ 0 w 1546328"/>
              <a:gd name="connsiteY0" fmla="*/ 94385 h 566297"/>
              <a:gd name="connsiteX1" fmla="*/ 94385 w 1546328"/>
              <a:gd name="connsiteY1" fmla="*/ 0 h 566297"/>
              <a:gd name="connsiteX2" fmla="*/ 574055 w 1546328"/>
              <a:gd name="connsiteY2" fmla="*/ 0 h 566297"/>
              <a:gd name="connsiteX3" fmla="*/ 1040150 w 1546328"/>
              <a:gd name="connsiteY3" fmla="*/ 0 h 566297"/>
              <a:gd name="connsiteX4" fmla="*/ 1451943 w 1546328"/>
              <a:gd name="connsiteY4" fmla="*/ 0 h 566297"/>
              <a:gd name="connsiteX5" fmla="*/ 1546328 w 1546328"/>
              <a:gd name="connsiteY5" fmla="*/ 94385 h 566297"/>
              <a:gd name="connsiteX6" fmla="*/ 1546328 w 1546328"/>
              <a:gd name="connsiteY6" fmla="*/ 471912 h 566297"/>
              <a:gd name="connsiteX7" fmla="*/ 1451943 w 1546328"/>
              <a:gd name="connsiteY7" fmla="*/ 566297 h 566297"/>
              <a:gd name="connsiteX8" fmla="*/ 985848 w 1546328"/>
              <a:gd name="connsiteY8" fmla="*/ 566297 h 566297"/>
              <a:gd name="connsiteX9" fmla="*/ 506178 w 1546328"/>
              <a:gd name="connsiteY9" fmla="*/ 566297 h 566297"/>
              <a:gd name="connsiteX10" fmla="*/ 94385 w 1546328"/>
              <a:gd name="connsiteY10" fmla="*/ 566297 h 566297"/>
              <a:gd name="connsiteX11" fmla="*/ 0 w 1546328"/>
              <a:gd name="connsiteY11" fmla="*/ 471912 h 566297"/>
              <a:gd name="connsiteX12" fmla="*/ 0 w 1546328"/>
              <a:gd name="connsiteY12" fmla="*/ 94385 h 56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46328" h="566297" fill="none" extrusionOk="0">
                <a:moveTo>
                  <a:pt x="0" y="94385"/>
                </a:moveTo>
                <a:cubicBezTo>
                  <a:pt x="10391" y="49749"/>
                  <a:pt x="45245" y="10884"/>
                  <a:pt x="94385" y="0"/>
                </a:cubicBezTo>
                <a:cubicBezTo>
                  <a:pt x="224078" y="-56386"/>
                  <a:pt x="463012" y="34688"/>
                  <a:pt x="574055" y="0"/>
                </a:cubicBezTo>
                <a:cubicBezTo>
                  <a:pt x="685098" y="-34688"/>
                  <a:pt x="902005" y="40898"/>
                  <a:pt x="1040150" y="0"/>
                </a:cubicBezTo>
                <a:cubicBezTo>
                  <a:pt x="1178296" y="-40898"/>
                  <a:pt x="1252536" y="431"/>
                  <a:pt x="1451943" y="0"/>
                </a:cubicBezTo>
                <a:cubicBezTo>
                  <a:pt x="1495837" y="-2562"/>
                  <a:pt x="1541015" y="34858"/>
                  <a:pt x="1546328" y="94385"/>
                </a:cubicBezTo>
                <a:cubicBezTo>
                  <a:pt x="1578753" y="243748"/>
                  <a:pt x="1516882" y="316888"/>
                  <a:pt x="1546328" y="471912"/>
                </a:cubicBezTo>
                <a:cubicBezTo>
                  <a:pt x="1548626" y="526413"/>
                  <a:pt x="1505527" y="566208"/>
                  <a:pt x="1451943" y="566297"/>
                </a:cubicBezTo>
                <a:cubicBezTo>
                  <a:pt x="1291954" y="606341"/>
                  <a:pt x="1202373" y="560162"/>
                  <a:pt x="985848" y="566297"/>
                </a:cubicBezTo>
                <a:cubicBezTo>
                  <a:pt x="769324" y="572432"/>
                  <a:pt x="657532" y="538615"/>
                  <a:pt x="506178" y="566297"/>
                </a:cubicBezTo>
                <a:cubicBezTo>
                  <a:pt x="354824" y="593979"/>
                  <a:pt x="190240" y="517838"/>
                  <a:pt x="94385" y="566297"/>
                </a:cubicBezTo>
                <a:cubicBezTo>
                  <a:pt x="40692" y="571644"/>
                  <a:pt x="3833" y="526484"/>
                  <a:pt x="0" y="471912"/>
                </a:cubicBezTo>
                <a:cubicBezTo>
                  <a:pt x="-25769" y="322430"/>
                  <a:pt x="36489" y="183977"/>
                  <a:pt x="0" y="94385"/>
                </a:cubicBezTo>
                <a:close/>
              </a:path>
              <a:path w="1546328" h="566297" stroke="0" extrusionOk="0">
                <a:moveTo>
                  <a:pt x="0" y="94385"/>
                </a:moveTo>
                <a:cubicBezTo>
                  <a:pt x="-904" y="39461"/>
                  <a:pt x="33258" y="-12262"/>
                  <a:pt x="94385" y="0"/>
                </a:cubicBezTo>
                <a:cubicBezTo>
                  <a:pt x="206959" y="-22811"/>
                  <a:pt x="434669" y="39077"/>
                  <a:pt x="533329" y="0"/>
                </a:cubicBezTo>
                <a:cubicBezTo>
                  <a:pt x="631989" y="-39077"/>
                  <a:pt x="852419" y="45148"/>
                  <a:pt x="945121" y="0"/>
                </a:cubicBezTo>
                <a:cubicBezTo>
                  <a:pt x="1037823" y="-45148"/>
                  <a:pt x="1231964" y="30595"/>
                  <a:pt x="1451943" y="0"/>
                </a:cubicBezTo>
                <a:cubicBezTo>
                  <a:pt x="1494163" y="4264"/>
                  <a:pt x="1536438" y="48340"/>
                  <a:pt x="1546328" y="94385"/>
                </a:cubicBezTo>
                <a:cubicBezTo>
                  <a:pt x="1589336" y="236073"/>
                  <a:pt x="1525866" y="362664"/>
                  <a:pt x="1546328" y="471912"/>
                </a:cubicBezTo>
                <a:cubicBezTo>
                  <a:pt x="1558902" y="529022"/>
                  <a:pt x="1500590" y="573399"/>
                  <a:pt x="1451943" y="566297"/>
                </a:cubicBezTo>
                <a:cubicBezTo>
                  <a:pt x="1262406" y="603170"/>
                  <a:pt x="1184816" y="548885"/>
                  <a:pt x="972273" y="566297"/>
                </a:cubicBezTo>
                <a:cubicBezTo>
                  <a:pt x="759730" y="583709"/>
                  <a:pt x="664693" y="534813"/>
                  <a:pt x="492602" y="566297"/>
                </a:cubicBezTo>
                <a:cubicBezTo>
                  <a:pt x="320511" y="597781"/>
                  <a:pt x="229848" y="541883"/>
                  <a:pt x="94385" y="566297"/>
                </a:cubicBezTo>
                <a:cubicBezTo>
                  <a:pt x="45757" y="565391"/>
                  <a:pt x="9959" y="533122"/>
                  <a:pt x="0" y="471912"/>
                </a:cubicBezTo>
                <a:cubicBezTo>
                  <a:pt x="-3367" y="383240"/>
                  <a:pt x="45292" y="259231"/>
                  <a:pt x="0" y="94385"/>
                </a:cubicBezTo>
                <a:close/>
              </a:path>
            </a:pathLst>
          </a:custGeom>
          <a:solidFill>
            <a:srgbClr val="E1CCF0"/>
          </a:solidFill>
          <a:ln w="28575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i="1" dirty="0">
                <a:solidFill>
                  <a:schemeClr val="tx1"/>
                </a:solidFill>
              </a:rPr>
              <a:t>leads to, is a part of, contributes to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2C3AE444-A25F-83F8-5122-A0C2E89FC715}"/>
              </a:ext>
            </a:extLst>
          </p:cNvPr>
          <p:cNvSpPr/>
          <p:nvPr/>
        </p:nvSpPr>
        <p:spPr>
          <a:xfrm>
            <a:off x="8059460" y="2406204"/>
            <a:ext cx="3807647" cy="402720"/>
          </a:xfrm>
          <a:custGeom>
            <a:avLst/>
            <a:gdLst>
              <a:gd name="connsiteX0" fmla="*/ 0 w 3807647"/>
              <a:gd name="connsiteY0" fmla="*/ 67121 h 402720"/>
              <a:gd name="connsiteX1" fmla="*/ 67121 w 3807647"/>
              <a:gd name="connsiteY1" fmla="*/ 0 h 402720"/>
              <a:gd name="connsiteX2" fmla="*/ 555159 w 3807647"/>
              <a:gd name="connsiteY2" fmla="*/ 0 h 402720"/>
              <a:gd name="connsiteX3" fmla="*/ 1153399 w 3807647"/>
              <a:gd name="connsiteY3" fmla="*/ 0 h 402720"/>
              <a:gd name="connsiteX4" fmla="*/ 1714906 w 3807647"/>
              <a:gd name="connsiteY4" fmla="*/ 0 h 402720"/>
              <a:gd name="connsiteX5" fmla="*/ 2202944 w 3807647"/>
              <a:gd name="connsiteY5" fmla="*/ 0 h 402720"/>
              <a:gd name="connsiteX6" fmla="*/ 2654248 w 3807647"/>
              <a:gd name="connsiteY6" fmla="*/ 0 h 402720"/>
              <a:gd name="connsiteX7" fmla="*/ 3068818 w 3807647"/>
              <a:gd name="connsiteY7" fmla="*/ 0 h 402720"/>
              <a:gd name="connsiteX8" fmla="*/ 3740526 w 3807647"/>
              <a:gd name="connsiteY8" fmla="*/ 0 h 402720"/>
              <a:gd name="connsiteX9" fmla="*/ 3807647 w 3807647"/>
              <a:gd name="connsiteY9" fmla="*/ 67121 h 402720"/>
              <a:gd name="connsiteX10" fmla="*/ 3807647 w 3807647"/>
              <a:gd name="connsiteY10" fmla="*/ 335599 h 402720"/>
              <a:gd name="connsiteX11" fmla="*/ 3740526 w 3807647"/>
              <a:gd name="connsiteY11" fmla="*/ 402720 h 402720"/>
              <a:gd name="connsiteX12" fmla="*/ 3325956 w 3807647"/>
              <a:gd name="connsiteY12" fmla="*/ 402720 h 402720"/>
              <a:gd name="connsiteX13" fmla="*/ 2764450 w 3807647"/>
              <a:gd name="connsiteY13" fmla="*/ 402720 h 402720"/>
              <a:gd name="connsiteX14" fmla="*/ 2349880 w 3807647"/>
              <a:gd name="connsiteY14" fmla="*/ 402720 h 402720"/>
              <a:gd name="connsiteX15" fmla="*/ 1861842 w 3807647"/>
              <a:gd name="connsiteY15" fmla="*/ 402720 h 402720"/>
              <a:gd name="connsiteX16" fmla="*/ 1300336 w 3807647"/>
              <a:gd name="connsiteY16" fmla="*/ 402720 h 402720"/>
              <a:gd name="connsiteX17" fmla="*/ 738829 w 3807647"/>
              <a:gd name="connsiteY17" fmla="*/ 402720 h 402720"/>
              <a:gd name="connsiteX18" fmla="*/ 67121 w 3807647"/>
              <a:gd name="connsiteY18" fmla="*/ 402720 h 402720"/>
              <a:gd name="connsiteX19" fmla="*/ 0 w 3807647"/>
              <a:gd name="connsiteY19" fmla="*/ 335599 h 402720"/>
              <a:gd name="connsiteX20" fmla="*/ 0 w 3807647"/>
              <a:gd name="connsiteY20" fmla="*/ 67121 h 40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07647" h="402720" fill="none" extrusionOk="0">
                <a:moveTo>
                  <a:pt x="0" y="67121"/>
                </a:moveTo>
                <a:cubicBezTo>
                  <a:pt x="7093" y="37405"/>
                  <a:pt x="31138" y="-13"/>
                  <a:pt x="67121" y="0"/>
                </a:cubicBezTo>
                <a:cubicBezTo>
                  <a:pt x="199200" y="-43312"/>
                  <a:pt x="335551" y="29545"/>
                  <a:pt x="555159" y="0"/>
                </a:cubicBezTo>
                <a:cubicBezTo>
                  <a:pt x="774767" y="-29545"/>
                  <a:pt x="861482" y="295"/>
                  <a:pt x="1153399" y="0"/>
                </a:cubicBezTo>
                <a:cubicBezTo>
                  <a:pt x="1445316" y="-295"/>
                  <a:pt x="1571522" y="25825"/>
                  <a:pt x="1714906" y="0"/>
                </a:cubicBezTo>
                <a:cubicBezTo>
                  <a:pt x="1858290" y="-25825"/>
                  <a:pt x="2013886" y="33822"/>
                  <a:pt x="2202944" y="0"/>
                </a:cubicBezTo>
                <a:cubicBezTo>
                  <a:pt x="2392002" y="-33822"/>
                  <a:pt x="2481936" y="10319"/>
                  <a:pt x="2654248" y="0"/>
                </a:cubicBezTo>
                <a:cubicBezTo>
                  <a:pt x="2826560" y="-10319"/>
                  <a:pt x="2876051" y="41736"/>
                  <a:pt x="3068818" y="0"/>
                </a:cubicBezTo>
                <a:cubicBezTo>
                  <a:pt x="3261585" y="-41736"/>
                  <a:pt x="3517524" y="39109"/>
                  <a:pt x="3740526" y="0"/>
                </a:cubicBezTo>
                <a:cubicBezTo>
                  <a:pt x="3782513" y="6267"/>
                  <a:pt x="3815325" y="28526"/>
                  <a:pt x="3807647" y="67121"/>
                </a:cubicBezTo>
                <a:cubicBezTo>
                  <a:pt x="3834252" y="134000"/>
                  <a:pt x="3780476" y="213126"/>
                  <a:pt x="3807647" y="335599"/>
                </a:cubicBezTo>
                <a:cubicBezTo>
                  <a:pt x="3812043" y="374727"/>
                  <a:pt x="3773833" y="412648"/>
                  <a:pt x="3740526" y="402720"/>
                </a:cubicBezTo>
                <a:cubicBezTo>
                  <a:pt x="3546040" y="434186"/>
                  <a:pt x="3434391" y="374059"/>
                  <a:pt x="3325956" y="402720"/>
                </a:cubicBezTo>
                <a:cubicBezTo>
                  <a:pt x="3217521" y="431381"/>
                  <a:pt x="2921627" y="390378"/>
                  <a:pt x="2764450" y="402720"/>
                </a:cubicBezTo>
                <a:cubicBezTo>
                  <a:pt x="2607273" y="415062"/>
                  <a:pt x="2448821" y="378218"/>
                  <a:pt x="2349880" y="402720"/>
                </a:cubicBezTo>
                <a:cubicBezTo>
                  <a:pt x="2250939" y="427222"/>
                  <a:pt x="2102901" y="365628"/>
                  <a:pt x="1861842" y="402720"/>
                </a:cubicBezTo>
                <a:cubicBezTo>
                  <a:pt x="1620783" y="439812"/>
                  <a:pt x="1536082" y="368448"/>
                  <a:pt x="1300336" y="402720"/>
                </a:cubicBezTo>
                <a:cubicBezTo>
                  <a:pt x="1064590" y="436992"/>
                  <a:pt x="997153" y="378854"/>
                  <a:pt x="738829" y="402720"/>
                </a:cubicBezTo>
                <a:cubicBezTo>
                  <a:pt x="480505" y="426586"/>
                  <a:pt x="393580" y="383146"/>
                  <a:pt x="67121" y="402720"/>
                </a:cubicBezTo>
                <a:cubicBezTo>
                  <a:pt x="34143" y="405356"/>
                  <a:pt x="-4302" y="376310"/>
                  <a:pt x="0" y="335599"/>
                </a:cubicBezTo>
                <a:cubicBezTo>
                  <a:pt x="-13022" y="264468"/>
                  <a:pt x="14547" y="158254"/>
                  <a:pt x="0" y="67121"/>
                </a:cubicBezTo>
                <a:close/>
              </a:path>
              <a:path w="3807647" h="402720" stroke="0" extrusionOk="0">
                <a:moveTo>
                  <a:pt x="0" y="67121"/>
                </a:moveTo>
                <a:cubicBezTo>
                  <a:pt x="-2282" y="22991"/>
                  <a:pt x="24835" y="-7106"/>
                  <a:pt x="67121" y="0"/>
                </a:cubicBezTo>
                <a:cubicBezTo>
                  <a:pt x="174272" y="-54579"/>
                  <a:pt x="318364" y="21257"/>
                  <a:pt x="555159" y="0"/>
                </a:cubicBezTo>
                <a:cubicBezTo>
                  <a:pt x="791954" y="-21257"/>
                  <a:pt x="844166" y="46613"/>
                  <a:pt x="969729" y="0"/>
                </a:cubicBezTo>
                <a:cubicBezTo>
                  <a:pt x="1095292" y="-46613"/>
                  <a:pt x="1222743" y="40145"/>
                  <a:pt x="1384299" y="0"/>
                </a:cubicBezTo>
                <a:cubicBezTo>
                  <a:pt x="1545855" y="-40145"/>
                  <a:pt x="1636131" y="37485"/>
                  <a:pt x="1798869" y="0"/>
                </a:cubicBezTo>
                <a:cubicBezTo>
                  <a:pt x="1961607" y="-37485"/>
                  <a:pt x="2115531" y="28170"/>
                  <a:pt x="2213439" y="0"/>
                </a:cubicBezTo>
                <a:cubicBezTo>
                  <a:pt x="2311347" y="-28170"/>
                  <a:pt x="2457141" y="47650"/>
                  <a:pt x="2628009" y="0"/>
                </a:cubicBezTo>
                <a:cubicBezTo>
                  <a:pt x="2798877" y="-47650"/>
                  <a:pt x="2980974" y="19633"/>
                  <a:pt x="3226249" y="0"/>
                </a:cubicBezTo>
                <a:cubicBezTo>
                  <a:pt x="3471524" y="-19633"/>
                  <a:pt x="3594983" y="39043"/>
                  <a:pt x="3740526" y="0"/>
                </a:cubicBezTo>
                <a:cubicBezTo>
                  <a:pt x="3780407" y="8555"/>
                  <a:pt x="3809203" y="40348"/>
                  <a:pt x="3807647" y="67121"/>
                </a:cubicBezTo>
                <a:cubicBezTo>
                  <a:pt x="3837430" y="186602"/>
                  <a:pt x="3805370" y="249262"/>
                  <a:pt x="3807647" y="335599"/>
                </a:cubicBezTo>
                <a:cubicBezTo>
                  <a:pt x="3815872" y="370539"/>
                  <a:pt x="3779953" y="404869"/>
                  <a:pt x="3740526" y="402720"/>
                </a:cubicBezTo>
                <a:cubicBezTo>
                  <a:pt x="3497854" y="432758"/>
                  <a:pt x="3392887" y="370655"/>
                  <a:pt x="3215754" y="402720"/>
                </a:cubicBezTo>
                <a:cubicBezTo>
                  <a:pt x="3038621" y="434785"/>
                  <a:pt x="2857796" y="365577"/>
                  <a:pt x="2654248" y="402720"/>
                </a:cubicBezTo>
                <a:cubicBezTo>
                  <a:pt x="2450700" y="439863"/>
                  <a:pt x="2302035" y="379284"/>
                  <a:pt x="2092741" y="402720"/>
                </a:cubicBezTo>
                <a:cubicBezTo>
                  <a:pt x="1883447" y="426156"/>
                  <a:pt x="1791560" y="364585"/>
                  <a:pt x="1567969" y="402720"/>
                </a:cubicBezTo>
                <a:cubicBezTo>
                  <a:pt x="1344378" y="440855"/>
                  <a:pt x="1142310" y="395283"/>
                  <a:pt x="1006463" y="402720"/>
                </a:cubicBezTo>
                <a:cubicBezTo>
                  <a:pt x="870616" y="410157"/>
                  <a:pt x="729384" y="352475"/>
                  <a:pt x="518425" y="402720"/>
                </a:cubicBezTo>
                <a:cubicBezTo>
                  <a:pt x="307466" y="452965"/>
                  <a:pt x="274705" y="368178"/>
                  <a:pt x="67121" y="402720"/>
                </a:cubicBezTo>
                <a:cubicBezTo>
                  <a:pt x="31345" y="405299"/>
                  <a:pt x="-6042" y="375866"/>
                  <a:pt x="0" y="335599"/>
                </a:cubicBezTo>
                <a:cubicBezTo>
                  <a:pt x="-9441" y="251768"/>
                  <a:pt x="26848" y="131687"/>
                  <a:pt x="0" y="6712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label</a:t>
            </a:r>
            <a:r>
              <a:rPr lang="en-GB" sz="1600" dirty="0">
                <a:solidFill>
                  <a:schemeClr val="tx1"/>
                </a:solidFill>
              </a:rPr>
              <a:t> the arrows to explain the relationship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B124F57D-E9E5-7325-7418-53F88ED106F0}"/>
              </a:ext>
            </a:extLst>
          </p:cNvPr>
          <p:cNvSpPr/>
          <p:nvPr/>
        </p:nvSpPr>
        <p:spPr>
          <a:xfrm>
            <a:off x="5106135" y="248911"/>
            <a:ext cx="2826838" cy="512397"/>
          </a:xfrm>
          <a:custGeom>
            <a:avLst/>
            <a:gdLst>
              <a:gd name="connsiteX0" fmla="*/ 0 w 2826838"/>
              <a:gd name="connsiteY0" fmla="*/ 85401 h 512397"/>
              <a:gd name="connsiteX1" fmla="*/ 85401 w 2826838"/>
              <a:gd name="connsiteY1" fmla="*/ 0 h 512397"/>
              <a:gd name="connsiteX2" fmla="*/ 536927 w 2826838"/>
              <a:gd name="connsiteY2" fmla="*/ 0 h 512397"/>
              <a:gd name="connsiteX3" fmla="*/ 1121255 w 2826838"/>
              <a:gd name="connsiteY3" fmla="*/ 0 h 512397"/>
              <a:gd name="connsiteX4" fmla="*/ 1652462 w 2826838"/>
              <a:gd name="connsiteY4" fmla="*/ 0 h 512397"/>
              <a:gd name="connsiteX5" fmla="*/ 2103988 w 2826838"/>
              <a:gd name="connsiteY5" fmla="*/ 0 h 512397"/>
              <a:gd name="connsiteX6" fmla="*/ 2741437 w 2826838"/>
              <a:gd name="connsiteY6" fmla="*/ 0 h 512397"/>
              <a:gd name="connsiteX7" fmla="*/ 2826838 w 2826838"/>
              <a:gd name="connsiteY7" fmla="*/ 85401 h 512397"/>
              <a:gd name="connsiteX8" fmla="*/ 2826838 w 2826838"/>
              <a:gd name="connsiteY8" fmla="*/ 426996 h 512397"/>
              <a:gd name="connsiteX9" fmla="*/ 2741437 w 2826838"/>
              <a:gd name="connsiteY9" fmla="*/ 512397 h 512397"/>
              <a:gd name="connsiteX10" fmla="*/ 2210230 w 2826838"/>
              <a:gd name="connsiteY10" fmla="*/ 512397 h 512397"/>
              <a:gd name="connsiteX11" fmla="*/ 1679023 w 2826838"/>
              <a:gd name="connsiteY11" fmla="*/ 512397 h 512397"/>
              <a:gd name="connsiteX12" fmla="*/ 1200936 w 2826838"/>
              <a:gd name="connsiteY12" fmla="*/ 512397 h 512397"/>
              <a:gd name="connsiteX13" fmla="*/ 722850 w 2826838"/>
              <a:gd name="connsiteY13" fmla="*/ 512397 h 512397"/>
              <a:gd name="connsiteX14" fmla="*/ 85401 w 2826838"/>
              <a:gd name="connsiteY14" fmla="*/ 512397 h 512397"/>
              <a:gd name="connsiteX15" fmla="*/ 0 w 2826838"/>
              <a:gd name="connsiteY15" fmla="*/ 426996 h 512397"/>
              <a:gd name="connsiteX16" fmla="*/ 0 w 2826838"/>
              <a:gd name="connsiteY16" fmla="*/ 85401 h 512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26838" h="512397" fill="none" extrusionOk="0">
                <a:moveTo>
                  <a:pt x="0" y="85401"/>
                </a:moveTo>
                <a:cubicBezTo>
                  <a:pt x="9886" y="42173"/>
                  <a:pt x="32459" y="12078"/>
                  <a:pt x="85401" y="0"/>
                </a:cubicBezTo>
                <a:cubicBezTo>
                  <a:pt x="300488" y="-1161"/>
                  <a:pt x="317120" y="30517"/>
                  <a:pt x="536927" y="0"/>
                </a:cubicBezTo>
                <a:cubicBezTo>
                  <a:pt x="756734" y="-30517"/>
                  <a:pt x="962437" y="38704"/>
                  <a:pt x="1121255" y="0"/>
                </a:cubicBezTo>
                <a:cubicBezTo>
                  <a:pt x="1280073" y="-38704"/>
                  <a:pt x="1483650" y="54076"/>
                  <a:pt x="1652462" y="0"/>
                </a:cubicBezTo>
                <a:cubicBezTo>
                  <a:pt x="1821274" y="-54076"/>
                  <a:pt x="1923831" y="38795"/>
                  <a:pt x="2103988" y="0"/>
                </a:cubicBezTo>
                <a:cubicBezTo>
                  <a:pt x="2284145" y="-38795"/>
                  <a:pt x="2570801" y="11432"/>
                  <a:pt x="2741437" y="0"/>
                </a:cubicBezTo>
                <a:cubicBezTo>
                  <a:pt x="2789287" y="947"/>
                  <a:pt x="2828907" y="33161"/>
                  <a:pt x="2826838" y="85401"/>
                </a:cubicBezTo>
                <a:cubicBezTo>
                  <a:pt x="2858182" y="246584"/>
                  <a:pt x="2797609" y="343532"/>
                  <a:pt x="2826838" y="426996"/>
                </a:cubicBezTo>
                <a:cubicBezTo>
                  <a:pt x="2830878" y="478987"/>
                  <a:pt x="2790839" y="507179"/>
                  <a:pt x="2741437" y="512397"/>
                </a:cubicBezTo>
                <a:cubicBezTo>
                  <a:pt x="2551417" y="542290"/>
                  <a:pt x="2440162" y="494691"/>
                  <a:pt x="2210230" y="512397"/>
                </a:cubicBezTo>
                <a:cubicBezTo>
                  <a:pt x="1980298" y="530103"/>
                  <a:pt x="1786923" y="455474"/>
                  <a:pt x="1679023" y="512397"/>
                </a:cubicBezTo>
                <a:cubicBezTo>
                  <a:pt x="1571123" y="569320"/>
                  <a:pt x="1339031" y="511634"/>
                  <a:pt x="1200936" y="512397"/>
                </a:cubicBezTo>
                <a:cubicBezTo>
                  <a:pt x="1062841" y="513160"/>
                  <a:pt x="841898" y="473087"/>
                  <a:pt x="722850" y="512397"/>
                </a:cubicBezTo>
                <a:cubicBezTo>
                  <a:pt x="603802" y="551707"/>
                  <a:pt x="391167" y="465480"/>
                  <a:pt x="85401" y="512397"/>
                </a:cubicBezTo>
                <a:cubicBezTo>
                  <a:pt x="50863" y="518309"/>
                  <a:pt x="-3256" y="482754"/>
                  <a:pt x="0" y="426996"/>
                </a:cubicBezTo>
                <a:cubicBezTo>
                  <a:pt x="-30660" y="327576"/>
                  <a:pt x="10956" y="191627"/>
                  <a:pt x="0" y="85401"/>
                </a:cubicBezTo>
                <a:close/>
              </a:path>
              <a:path w="2826838" h="512397" stroke="0" extrusionOk="0">
                <a:moveTo>
                  <a:pt x="0" y="85401"/>
                </a:moveTo>
                <a:cubicBezTo>
                  <a:pt x="-2815" y="29525"/>
                  <a:pt x="33450" y="-6519"/>
                  <a:pt x="85401" y="0"/>
                </a:cubicBezTo>
                <a:cubicBezTo>
                  <a:pt x="306019" y="-9913"/>
                  <a:pt x="377124" y="47752"/>
                  <a:pt x="590048" y="0"/>
                </a:cubicBezTo>
                <a:cubicBezTo>
                  <a:pt x="802972" y="-47752"/>
                  <a:pt x="910636" y="25983"/>
                  <a:pt x="1041574" y="0"/>
                </a:cubicBezTo>
                <a:cubicBezTo>
                  <a:pt x="1172512" y="-25983"/>
                  <a:pt x="1331507" y="19922"/>
                  <a:pt x="1493100" y="0"/>
                </a:cubicBezTo>
                <a:cubicBezTo>
                  <a:pt x="1654693" y="-19922"/>
                  <a:pt x="1769096" y="21123"/>
                  <a:pt x="1944626" y="0"/>
                </a:cubicBezTo>
                <a:cubicBezTo>
                  <a:pt x="2120156" y="-21123"/>
                  <a:pt x="2417730" y="49785"/>
                  <a:pt x="2741437" y="0"/>
                </a:cubicBezTo>
                <a:cubicBezTo>
                  <a:pt x="2790263" y="-2161"/>
                  <a:pt x="2823227" y="35881"/>
                  <a:pt x="2826838" y="85401"/>
                </a:cubicBezTo>
                <a:cubicBezTo>
                  <a:pt x="2827736" y="158745"/>
                  <a:pt x="2811379" y="270496"/>
                  <a:pt x="2826838" y="426996"/>
                </a:cubicBezTo>
                <a:cubicBezTo>
                  <a:pt x="2830777" y="486150"/>
                  <a:pt x="2788891" y="514301"/>
                  <a:pt x="2741437" y="512397"/>
                </a:cubicBezTo>
                <a:cubicBezTo>
                  <a:pt x="2516818" y="541736"/>
                  <a:pt x="2379383" y="477935"/>
                  <a:pt x="2157109" y="512397"/>
                </a:cubicBezTo>
                <a:cubicBezTo>
                  <a:pt x="1934835" y="546859"/>
                  <a:pt x="1825884" y="481325"/>
                  <a:pt x="1705583" y="512397"/>
                </a:cubicBezTo>
                <a:cubicBezTo>
                  <a:pt x="1585282" y="543469"/>
                  <a:pt x="1338837" y="499156"/>
                  <a:pt x="1227496" y="512397"/>
                </a:cubicBezTo>
                <a:cubicBezTo>
                  <a:pt x="1116155" y="525638"/>
                  <a:pt x="802197" y="506369"/>
                  <a:pt x="643169" y="512397"/>
                </a:cubicBezTo>
                <a:cubicBezTo>
                  <a:pt x="484141" y="518425"/>
                  <a:pt x="341336" y="488444"/>
                  <a:pt x="85401" y="512397"/>
                </a:cubicBezTo>
                <a:cubicBezTo>
                  <a:pt x="37067" y="508434"/>
                  <a:pt x="622" y="479307"/>
                  <a:pt x="0" y="426996"/>
                </a:cubicBezTo>
                <a:cubicBezTo>
                  <a:pt x="-16581" y="283292"/>
                  <a:pt x="13646" y="165018"/>
                  <a:pt x="0" y="8540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identifies key concepts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1B679D57-3FD8-4C87-5B60-5CE6908610CB}"/>
              </a:ext>
            </a:extLst>
          </p:cNvPr>
          <p:cNvSpPr/>
          <p:nvPr/>
        </p:nvSpPr>
        <p:spPr>
          <a:xfrm>
            <a:off x="7325708" y="4907900"/>
            <a:ext cx="1504335" cy="717755"/>
          </a:xfrm>
          <a:custGeom>
            <a:avLst/>
            <a:gdLst>
              <a:gd name="connsiteX0" fmla="*/ 0 w 1504335"/>
              <a:gd name="connsiteY0" fmla="*/ 119628 h 717755"/>
              <a:gd name="connsiteX1" fmla="*/ 119628 w 1504335"/>
              <a:gd name="connsiteY1" fmla="*/ 0 h 717755"/>
              <a:gd name="connsiteX2" fmla="*/ 566623 w 1504335"/>
              <a:gd name="connsiteY2" fmla="*/ 0 h 717755"/>
              <a:gd name="connsiteX3" fmla="*/ 1000966 w 1504335"/>
              <a:gd name="connsiteY3" fmla="*/ 0 h 717755"/>
              <a:gd name="connsiteX4" fmla="*/ 1384707 w 1504335"/>
              <a:gd name="connsiteY4" fmla="*/ 0 h 717755"/>
              <a:gd name="connsiteX5" fmla="*/ 1504335 w 1504335"/>
              <a:gd name="connsiteY5" fmla="*/ 119628 h 717755"/>
              <a:gd name="connsiteX6" fmla="*/ 1504335 w 1504335"/>
              <a:gd name="connsiteY6" fmla="*/ 598127 h 717755"/>
              <a:gd name="connsiteX7" fmla="*/ 1384707 w 1504335"/>
              <a:gd name="connsiteY7" fmla="*/ 717755 h 717755"/>
              <a:gd name="connsiteX8" fmla="*/ 950363 w 1504335"/>
              <a:gd name="connsiteY8" fmla="*/ 717755 h 717755"/>
              <a:gd name="connsiteX9" fmla="*/ 503369 w 1504335"/>
              <a:gd name="connsiteY9" fmla="*/ 717755 h 717755"/>
              <a:gd name="connsiteX10" fmla="*/ 119628 w 1504335"/>
              <a:gd name="connsiteY10" fmla="*/ 717755 h 717755"/>
              <a:gd name="connsiteX11" fmla="*/ 0 w 1504335"/>
              <a:gd name="connsiteY11" fmla="*/ 598127 h 717755"/>
              <a:gd name="connsiteX12" fmla="*/ 0 w 1504335"/>
              <a:gd name="connsiteY12" fmla="*/ 119628 h 717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04335" h="717755" fill="none" extrusionOk="0">
                <a:moveTo>
                  <a:pt x="0" y="119628"/>
                </a:moveTo>
                <a:cubicBezTo>
                  <a:pt x="11637" y="61948"/>
                  <a:pt x="57677" y="15004"/>
                  <a:pt x="119628" y="0"/>
                </a:cubicBezTo>
                <a:cubicBezTo>
                  <a:pt x="295694" y="-2078"/>
                  <a:pt x="361667" y="20450"/>
                  <a:pt x="566623" y="0"/>
                </a:cubicBezTo>
                <a:cubicBezTo>
                  <a:pt x="771579" y="-20450"/>
                  <a:pt x="863723" y="31297"/>
                  <a:pt x="1000966" y="0"/>
                </a:cubicBezTo>
                <a:cubicBezTo>
                  <a:pt x="1138209" y="-31297"/>
                  <a:pt x="1306525" y="4070"/>
                  <a:pt x="1384707" y="0"/>
                </a:cubicBezTo>
                <a:cubicBezTo>
                  <a:pt x="1446834" y="-1227"/>
                  <a:pt x="1493281" y="38164"/>
                  <a:pt x="1504335" y="119628"/>
                </a:cubicBezTo>
                <a:cubicBezTo>
                  <a:pt x="1558599" y="347310"/>
                  <a:pt x="1484020" y="433479"/>
                  <a:pt x="1504335" y="598127"/>
                </a:cubicBezTo>
                <a:cubicBezTo>
                  <a:pt x="1515692" y="675932"/>
                  <a:pt x="1462203" y="717055"/>
                  <a:pt x="1384707" y="717755"/>
                </a:cubicBezTo>
                <a:cubicBezTo>
                  <a:pt x="1201429" y="734135"/>
                  <a:pt x="1155578" y="668266"/>
                  <a:pt x="950363" y="717755"/>
                </a:cubicBezTo>
                <a:cubicBezTo>
                  <a:pt x="745148" y="767244"/>
                  <a:pt x="603565" y="716769"/>
                  <a:pt x="503369" y="717755"/>
                </a:cubicBezTo>
                <a:cubicBezTo>
                  <a:pt x="403173" y="718741"/>
                  <a:pt x="224838" y="695072"/>
                  <a:pt x="119628" y="717755"/>
                </a:cubicBezTo>
                <a:cubicBezTo>
                  <a:pt x="49535" y="731496"/>
                  <a:pt x="12645" y="672261"/>
                  <a:pt x="0" y="598127"/>
                </a:cubicBezTo>
                <a:cubicBezTo>
                  <a:pt x="-13905" y="405195"/>
                  <a:pt x="54387" y="273958"/>
                  <a:pt x="0" y="119628"/>
                </a:cubicBezTo>
                <a:close/>
              </a:path>
              <a:path w="1504335" h="717755" stroke="0" extrusionOk="0">
                <a:moveTo>
                  <a:pt x="0" y="119628"/>
                </a:moveTo>
                <a:cubicBezTo>
                  <a:pt x="-479" y="52078"/>
                  <a:pt x="43314" y="-13958"/>
                  <a:pt x="119628" y="0"/>
                </a:cubicBezTo>
                <a:cubicBezTo>
                  <a:pt x="283031" y="-11378"/>
                  <a:pt x="400559" y="21312"/>
                  <a:pt x="528670" y="0"/>
                </a:cubicBezTo>
                <a:cubicBezTo>
                  <a:pt x="656781" y="-21312"/>
                  <a:pt x="787752" y="29377"/>
                  <a:pt x="912411" y="0"/>
                </a:cubicBezTo>
                <a:cubicBezTo>
                  <a:pt x="1037070" y="-29377"/>
                  <a:pt x="1215766" y="30442"/>
                  <a:pt x="1384707" y="0"/>
                </a:cubicBezTo>
                <a:cubicBezTo>
                  <a:pt x="1448707" y="890"/>
                  <a:pt x="1494961" y="59324"/>
                  <a:pt x="1504335" y="119628"/>
                </a:cubicBezTo>
                <a:cubicBezTo>
                  <a:pt x="1522655" y="304566"/>
                  <a:pt x="1497348" y="397698"/>
                  <a:pt x="1504335" y="598127"/>
                </a:cubicBezTo>
                <a:cubicBezTo>
                  <a:pt x="1517937" y="669586"/>
                  <a:pt x="1447856" y="723714"/>
                  <a:pt x="1384707" y="717755"/>
                </a:cubicBezTo>
                <a:cubicBezTo>
                  <a:pt x="1209179" y="736824"/>
                  <a:pt x="1047294" y="677718"/>
                  <a:pt x="937712" y="717755"/>
                </a:cubicBezTo>
                <a:cubicBezTo>
                  <a:pt x="828131" y="757792"/>
                  <a:pt x="611956" y="664147"/>
                  <a:pt x="490718" y="717755"/>
                </a:cubicBezTo>
                <a:cubicBezTo>
                  <a:pt x="369480" y="771363"/>
                  <a:pt x="291130" y="709960"/>
                  <a:pt x="119628" y="717755"/>
                </a:cubicBezTo>
                <a:cubicBezTo>
                  <a:pt x="67807" y="714064"/>
                  <a:pt x="9595" y="672947"/>
                  <a:pt x="0" y="598127"/>
                </a:cubicBezTo>
                <a:cubicBezTo>
                  <a:pt x="-16260" y="366104"/>
                  <a:pt x="43799" y="293015"/>
                  <a:pt x="0" y="1196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key concepts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2DBFC11C-2D4B-559B-FA6D-7E24A22D5D08}"/>
              </a:ext>
            </a:extLst>
          </p:cNvPr>
          <p:cNvSpPr/>
          <p:nvPr/>
        </p:nvSpPr>
        <p:spPr>
          <a:xfrm>
            <a:off x="5568892" y="4060720"/>
            <a:ext cx="1570503" cy="698491"/>
          </a:xfrm>
          <a:custGeom>
            <a:avLst/>
            <a:gdLst>
              <a:gd name="connsiteX0" fmla="*/ 0 w 1570503"/>
              <a:gd name="connsiteY0" fmla="*/ 116417 h 698491"/>
              <a:gd name="connsiteX1" fmla="*/ 116417 w 1570503"/>
              <a:gd name="connsiteY1" fmla="*/ 0 h 698491"/>
              <a:gd name="connsiteX2" fmla="*/ 589060 w 1570503"/>
              <a:gd name="connsiteY2" fmla="*/ 0 h 698491"/>
              <a:gd name="connsiteX3" fmla="*/ 1048326 w 1570503"/>
              <a:gd name="connsiteY3" fmla="*/ 0 h 698491"/>
              <a:gd name="connsiteX4" fmla="*/ 1454086 w 1570503"/>
              <a:gd name="connsiteY4" fmla="*/ 0 h 698491"/>
              <a:gd name="connsiteX5" fmla="*/ 1570503 w 1570503"/>
              <a:gd name="connsiteY5" fmla="*/ 116417 h 698491"/>
              <a:gd name="connsiteX6" fmla="*/ 1570503 w 1570503"/>
              <a:gd name="connsiteY6" fmla="*/ 582074 h 698491"/>
              <a:gd name="connsiteX7" fmla="*/ 1454086 w 1570503"/>
              <a:gd name="connsiteY7" fmla="*/ 698491 h 698491"/>
              <a:gd name="connsiteX8" fmla="*/ 994820 w 1570503"/>
              <a:gd name="connsiteY8" fmla="*/ 698491 h 698491"/>
              <a:gd name="connsiteX9" fmla="*/ 522177 w 1570503"/>
              <a:gd name="connsiteY9" fmla="*/ 698491 h 698491"/>
              <a:gd name="connsiteX10" fmla="*/ 116417 w 1570503"/>
              <a:gd name="connsiteY10" fmla="*/ 698491 h 698491"/>
              <a:gd name="connsiteX11" fmla="*/ 0 w 1570503"/>
              <a:gd name="connsiteY11" fmla="*/ 582074 h 698491"/>
              <a:gd name="connsiteX12" fmla="*/ 0 w 1570503"/>
              <a:gd name="connsiteY12" fmla="*/ 116417 h 69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70503" h="698491" fill="none" extrusionOk="0">
                <a:moveTo>
                  <a:pt x="0" y="116417"/>
                </a:moveTo>
                <a:cubicBezTo>
                  <a:pt x="9735" y="59140"/>
                  <a:pt x="53347" y="4461"/>
                  <a:pt x="116417" y="0"/>
                </a:cubicBezTo>
                <a:cubicBezTo>
                  <a:pt x="265689" y="-41961"/>
                  <a:pt x="464695" y="717"/>
                  <a:pt x="589060" y="0"/>
                </a:cubicBezTo>
                <a:cubicBezTo>
                  <a:pt x="713425" y="-717"/>
                  <a:pt x="838101" y="33672"/>
                  <a:pt x="1048326" y="0"/>
                </a:cubicBezTo>
                <a:cubicBezTo>
                  <a:pt x="1258551" y="-33672"/>
                  <a:pt x="1281734" y="35944"/>
                  <a:pt x="1454086" y="0"/>
                </a:cubicBezTo>
                <a:cubicBezTo>
                  <a:pt x="1500798" y="-5472"/>
                  <a:pt x="1563521" y="42398"/>
                  <a:pt x="1570503" y="116417"/>
                </a:cubicBezTo>
                <a:cubicBezTo>
                  <a:pt x="1587252" y="213987"/>
                  <a:pt x="1544942" y="418219"/>
                  <a:pt x="1570503" y="582074"/>
                </a:cubicBezTo>
                <a:cubicBezTo>
                  <a:pt x="1581185" y="657407"/>
                  <a:pt x="1529846" y="697789"/>
                  <a:pt x="1454086" y="698491"/>
                </a:cubicBezTo>
                <a:cubicBezTo>
                  <a:pt x="1323447" y="735598"/>
                  <a:pt x="1222137" y="678376"/>
                  <a:pt x="994820" y="698491"/>
                </a:cubicBezTo>
                <a:cubicBezTo>
                  <a:pt x="767503" y="718606"/>
                  <a:pt x="692974" y="684958"/>
                  <a:pt x="522177" y="698491"/>
                </a:cubicBezTo>
                <a:cubicBezTo>
                  <a:pt x="351380" y="712024"/>
                  <a:pt x="231861" y="657838"/>
                  <a:pt x="116417" y="698491"/>
                </a:cubicBezTo>
                <a:cubicBezTo>
                  <a:pt x="49614" y="707054"/>
                  <a:pt x="11927" y="653976"/>
                  <a:pt x="0" y="582074"/>
                </a:cubicBezTo>
                <a:cubicBezTo>
                  <a:pt x="-23900" y="351688"/>
                  <a:pt x="37506" y="265936"/>
                  <a:pt x="0" y="116417"/>
                </a:cubicBezTo>
                <a:close/>
              </a:path>
              <a:path w="1570503" h="698491" stroke="0" extrusionOk="0">
                <a:moveTo>
                  <a:pt x="0" y="116417"/>
                </a:moveTo>
                <a:cubicBezTo>
                  <a:pt x="-2487" y="44428"/>
                  <a:pt x="46553" y="-7587"/>
                  <a:pt x="116417" y="0"/>
                </a:cubicBezTo>
                <a:cubicBezTo>
                  <a:pt x="294317" y="-40522"/>
                  <a:pt x="375784" y="26076"/>
                  <a:pt x="548930" y="0"/>
                </a:cubicBezTo>
                <a:cubicBezTo>
                  <a:pt x="722076" y="-26076"/>
                  <a:pt x="797380" y="13747"/>
                  <a:pt x="954690" y="0"/>
                </a:cubicBezTo>
                <a:cubicBezTo>
                  <a:pt x="1112000" y="-13747"/>
                  <a:pt x="1294061" y="54180"/>
                  <a:pt x="1454086" y="0"/>
                </a:cubicBezTo>
                <a:cubicBezTo>
                  <a:pt x="1503793" y="6278"/>
                  <a:pt x="1558068" y="59769"/>
                  <a:pt x="1570503" y="116417"/>
                </a:cubicBezTo>
                <a:cubicBezTo>
                  <a:pt x="1600350" y="257586"/>
                  <a:pt x="1569605" y="369735"/>
                  <a:pt x="1570503" y="582074"/>
                </a:cubicBezTo>
                <a:cubicBezTo>
                  <a:pt x="1575205" y="648232"/>
                  <a:pt x="1511549" y="712433"/>
                  <a:pt x="1454086" y="698491"/>
                </a:cubicBezTo>
                <a:cubicBezTo>
                  <a:pt x="1306337" y="746046"/>
                  <a:pt x="1208217" y="679615"/>
                  <a:pt x="981443" y="698491"/>
                </a:cubicBezTo>
                <a:cubicBezTo>
                  <a:pt x="754669" y="717367"/>
                  <a:pt x="693771" y="673340"/>
                  <a:pt x="508800" y="698491"/>
                </a:cubicBezTo>
                <a:cubicBezTo>
                  <a:pt x="323829" y="723642"/>
                  <a:pt x="209428" y="659446"/>
                  <a:pt x="116417" y="698491"/>
                </a:cubicBezTo>
                <a:cubicBezTo>
                  <a:pt x="64857" y="695192"/>
                  <a:pt x="10269" y="655734"/>
                  <a:pt x="0" y="582074"/>
                </a:cubicBezTo>
                <a:cubicBezTo>
                  <a:pt x="-39727" y="404470"/>
                  <a:pt x="35376" y="308536"/>
                  <a:pt x="0" y="116417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… visualizes…</a:t>
            </a: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740F787D-E4E3-A45B-07E0-8AB9905B392C}"/>
              </a:ext>
            </a:extLst>
          </p:cNvPr>
          <p:cNvSpPr/>
          <p:nvPr/>
        </p:nvSpPr>
        <p:spPr>
          <a:xfrm>
            <a:off x="5417416" y="2305509"/>
            <a:ext cx="1939619" cy="1259581"/>
          </a:xfrm>
          <a:custGeom>
            <a:avLst/>
            <a:gdLst>
              <a:gd name="connsiteX0" fmla="*/ 0 w 1939619"/>
              <a:gd name="connsiteY0" fmla="*/ 209934 h 1259581"/>
              <a:gd name="connsiteX1" fmla="*/ 209934 w 1939619"/>
              <a:gd name="connsiteY1" fmla="*/ 0 h 1259581"/>
              <a:gd name="connsiteX2" fmla="*/ 701320 w 1939619"/>
              <a:gd name="connsiteY2" fmla="*/ 0 h 1259581"/>
              <a:gd name="connsiteX3" fmla="*/ 1238299 w 1939619"/>
              <a:gd name="connsiteY3" fmla="*/ 0 h 1259581"/>
              <a:gd name="connsiteX4" fmla="*/ 1729685 w 1939619"/>
              <a:gd name="connsiteY4" fmla="*/ 0 h 1259581"/>
              <a:gd name="connsiteX5" fmla="*/ 1939619 w 1939619"/>
              <a:gd name="connsiteY5" fmla="*/ 209934 h 1259581"/>
              <a:gd name="connsiteX6" fmla="*/ 1939619 w 1939619"/>
              <a:gd name="connsiteY6" fmla="*/ 629791 h 1259581"/>
              <a:gd name="connsiteX7" fmla="*/ 1939619 w 1939619"/>
              <a:gd name="connsiteY7" fmla="*/ 1049647 h 1259581"/>
              <a:gd name="connsiteX8" fmla="*/ 1729685 w 1939619"/>
              <a:gd name="connsiteY8" fmla="*/ 1259581 h 1259581"/>
              <a:gd name="connsiteX9" fmla="*/ 1207904 w 1939619"/>
              <a:gd name="connsiteY9" fmla="*/ 1259581 h 1259581"/>
              <a:gd name="connsiteX10" fmla="*/ 716518 w 1939619"/>
              <a:gd name="connsiteY10" fmla="*/ 1259581 h 1259581"/>
              <a:gd name="connsiteX11" fmla="*/ 209934 w 1939619"/>
              <a:gd name="connsiteY11" fmla="*/ 1259581 h 1259581"/>
              <a:gd name="connsiteX12" fmla="*/ 0 w 1939619"/>
              <a:gd name="connsiteY12" fmla="*/ 1049647 h 1259581"/>
              <a:gd name="connsiteX13" fmla="*/ 0 w 1939619"/>
              <a:gd name="connsiteY13" fmla="*/ 612996 h 1259581"/>
              <a:gd name="connsiteX14" fmla="*/ 0 w 1939619"/>
              <a:gd name="connsiteY14" fmla="*/ 209934 h 1259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39619" h="1259581" fill="none" extrusionOk="0">
                <a:moveTo>
                  <a:pt x="0" y="209934"/>
                </a:moveTo>
                <a:cubicBezTo>
                  <a:pt x="13022" y="108394"/>
                  <a:pt x="95970" y="-4379"/>
                  <a:pt x="209934" y="0"/>
                </a:cubicBezTo>
                <a:cubicBezTo>
                  <a:pt x="332748" y="-14293"/>
                  <a:pt x="501770" y="3339"/>
                  <a:pt x="701320" y="0"/>
                </a:cubicBezTo>
                <a:cubicBezTo>
                  <a:pt x="900870" y="-3339"/>
                  <a:pt x="1104099" y="43943"/>
                  <a:pt x="1238299" y="0"/>
                </a:cubicBezTo>
                <a:cubicBezTo>
                  <a:pt x="1372499" y="-43943"/>
                  <a:pt x="1540382" y="52085"/>
                  <a:pt x="1729685" y="0"/>
                </a:cubicBezTo>
                <a:cubicBezTo>
                  <a:pt x="1834954" y="11683"/>
                  <a:pt x="1953366" y="69758"/>
                  <a:pt x="1939619" y="209934"/>
                </a:cubicBezTo>
                <a:cubicBezTo>
                  <a:pt x="1989226" y="319201"/>
                  <a:pt x="1906192" y="512102"/>
                  <a:pt x="1939619" y="629791"/>
                </a:cubicBezTo>
                <a:cubicBezTo>
                  <a:pt x="1973046" y="747480"/>
                  <a:pt x="1889597" y="961650"/>
                  <a:pt x="1939619" y="1049647"/>
                </a:cubicBezTo>
                <a:cubicBezTo>
                  <a:pt x="1956446" y="1188880"/>
                  <a:pt x="1857405" y="1230698"/>
                  <a:pt x="1729685" y="1259581"/>
                </a:cubicBezTo>
                <a:cubicBezTo>
                  <a:pt x="1549192" y="1284762"/>
                  <a:pt x="1313516" y="1216385"/>
                  <a:pt x="1207904" y="1259581"/>
                </a:cubicBezTo>
                <a:cubicBezTo>
                  <a:pt x="1102292" y="1302777"/>
                  <a:pt x="846262" y="1238529"/>
                  <a:pt x="716518" y="1259581"/>
                </a:cubicBezTo>
                <a:cubicBezTo>
                  <a:pt x="586774" y="1280633"/>
                  <a:pt x="347968" y="1218461"/>
                  <a:pt x="209934" y="1259581"/>
                </a:cubicBezTo>
                <a:cubicBezTo>
                  <a:pt x="96162" y="1265749"/>
                  <a:pt x="8324" y="1191526"/>
                  <a:pt x="0" y="1049647"/>
                </a:cubicBezTo>
                <a:cubicBezTo>
                  <a:pt x="-29131" y="898794"/>
                  <a:pt x="27573" y="823519"/>
                  <a:pt x="0" y="612996"/>
                </a:cubicBezTo>
                <a:cubicBezTo>
                  <a:pt x="-27573" y="402473"/>
                  <a:pt x="34167" y="309723"/>
                  <a:pt x="0" y="209934"/>
                </a:cubicBezTo>
                <a:close/>
              </a:path>
              <a:path w="1939619" h="1259581" stroke="0" extrusionOk="0">
                <a:moveTo>
                  <a:pt x="0" y="209934"/>
                </a:moveTo>
                <a:cubicBezTo>
                  <a:pt x="-1180" y="90341"/>
                  <a:pt x="81255" y="-17352"/>
                  <a:pt x="209934" y="0"/>
                </a:cubicBezTo>
                <a:cubicBezTo>
                  <a:pt x="339455" y="-45775"/>
                  <a:pt x="489510" y="23504"/>
                  <a:pt x="701320" y="0"/>
                </a:cubicBezTo>
                <a:cubicBezTo>
                  <a:pt x="913130" y="-23504"/>
                  <a:pt x="952611" y="6316"/>
                  <a:pt x="1162311" y="0"/>
                </a:cubicBezTo>
                <a:cubicBezTo>
                  <a:pt x="1372011" y="-6316"/>
                  <a:pt x="1596893" y="50899"/>
                  <a:pt x="1729685" y="0"/>
                </a:cubicBezTo>
                <a:cubicBezTo>
                  <a:pt x="1817055" y="12297"/>
                  <a:pt x="1918525" y="106963"/>
                  <a:pt x="1939619" y="209934"/>
                </a:cubicBezTo>
                <a:cubicBezTo>
                  <a:pt x="1982370" y="362955"/>
                  <a:pt x="1918016" y="436922"/>
                  <a:pt x="1939619" y="612996"/>
                </a:cubicBezTo>
                <a:cubicBezTo>
                  <a:pt x="1961222" y="789070"/>
                  <a:pt x="1921903" y="959923"/>
                  <a:pt x="1939619" y="1049647"/>
                </a:cubicBezTo>
                <a:cubicBezTo>
                  <a:pt x="1913108" y="1151762"/>
                  <a:pt x="1847884" y="1237153"/>
                  <a:pt x="1729685" y="1259581"/>
                </a:cubicBezTo>
                <a:cubicBezTo>
                  <a:pt x="1537567" y="1267405"/>
                  <a:pt x="1494577" y="1204397"/>
                  <a:pt x="1268694" y="1259581"/>
                </a:cubicBezTo>
                <a:cubicBezTo>
                  <a:pt x="1042811" y="1314765"/>
                  <a:pt x="907652" y="1215921"/>
                  <a:pt x="777308" y="1259581"/>
                </a:cubicBezTo>
                <a:cubicBezTo>
                  <a:pt x="646964" y="1303241"/>
                  <a:pt x="336641" y="1222046"/>
                  <a:pt x="209934" y="1259581"/>
                </a:cubicBezTo>
                <a:cubicBezTo>
                  <a:pt x="85295" y="1237872"/>
                  <a:pt x="18803" y="1165401"/>
                  <a:pt x="0" y="1049647"/>
                </a:cubicBezTo>
                <a:cubicBezTo>
                  <a:pt x="-47775" y="909704"/>
                  <a:pt x="15421" y="746193"/>
                  <a:pt x="0" y="646585"/>
                </a:cubicBezTo>
                <a:cubicBezTo>
                  <a:pt x="-15421" y="546977"/>
                  <a:pt x="45457" y="307401"/>
                  <a:pt x="0" y="209934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1"/>
                </a:solidFill>
              </a:rPr>
              <a:t>A Concept Map …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E13E471E-DA0E-57FC-A689-9322BE8D7305}"/>
              </a:ext>
            </a:extLst>
          </p:cNvPr>
          <p:cNvSpPr/>
          <p:nvPr/>
        </p:nvSpPr>
        <p:spPr>
          <a:xfrm>
            <a:off x="8190366" y="3738964"/>
            <a:ext cx="1570503" cy="698491"/>
          </a:xfrm>
          <a:custGeom>
            <a:avLst/>
            <a:gdLst>
              <a:gd name="connsiteX0" fmla="*/ 0 w 1570503"/>
              <a:gd name="connsiteY0" fmla="*/ 116417 h 698491"/>
              <a:gd name="connsiteX1" fmla="*/ 116417 w 1570503"/>
              <a:gd name="connsiteY1" fmla="*/ 0 h 698491"/>
              <a:gd name="connsiteX2" fmla="*/ 589060 w 1570503"/>
              <a:gd name="connsiteY2" fmla="*/ 0 h 698491"/>
              <a:gd name="connsiteX3" fmla="*/ 1048326 w 1570503"/>
              <a:gd name="connsiteY3" fmla="*/ 0 h 698491"/>
              <a:gd name="connsiteX4" fmla="*/ 1454086 w 1570503"/>
              <a:gd name="connsiteY4" fmla="*/ 0 h 698491"/>
              <a:gd name="connsiteX5" fmla="*/ 1570503 w 1570503"/>
              <a:gd name="connsiteY5" fmla="*/ 116417 h 698491"/>
              <a:gd name="connsiteX6" fmla="*/ 1570503 w 1570503"/>
              <a:gd name="connsiteY6" fmla="*/ 582074 h 698491"/>
              <a:gd name="connsiteX7" fmla="*/ 1454086 w 1570503"/>
              <a:gd name="connsiteY7" fmla="*/ 698491 h 698491"/>
              <a:gd name="connsiteX8" fmla="*/ 994820 w 1570503"/>
              <a:gd name="connsiteY8" fmla="*/ 698491 h 698491"/>
              <a:gd name="connsiteX9" fmla="*/ 522177 w 1570503"/>
              <a:gd name="connsiteY9" fmla="*/ 698491 h 698491"/>
              <a:gd name="connsiteX10" fmla="*/ 116417 w 1570503"/>
              <a:gd name="connsiteY10" fmla="*/ 698491 h 698491"/>
              <a:gd name="connsiteX11" fmla="*/ 0 w 1570503"/>
              <a:gd name="connsiteY11" fmla="*/ 582074 h 698491"/>
              <a:gd name="connsiteX12" fmla="*/ 0 w 1570503"/>
              <a:gd name="connsiteY12" fmla="*/ 116417 h 69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70503" h="698491" fill="none" extrusionOk="0">
                <a:moveTo>
                  <a:pt x="0" y="116417"/>
                </a:moveTo>
                <a:cubicBezTo>
                  <a:pt x="9735" y="59140"/>
                  <a:pt x="53347" y="4461"/>
                  <a:pt x="116417" y="0"/>
                </a:cubicBezTo>
                <a:cubicBezTo>
                  <a:pt x="265689" y="-41961"/>
                  <a:pt x="464695" y="717"/>
                  <a:pt x="589060" y="0"/>
                </a:cubicBezTo>
                <a:cubicBezTo>
                  <a:pt x="713425" y="-717"/>
                  <a:pt x="838101" y="33672"/>
                  <a:pt x="1048326" y="0"/>
                </a:cubicBezTo>
                <a:cubicBezTo>
                  <a:pt x="1258551" y="-33672"/>
                  <a:pt x="1281734" y="35944"/>
                  <a:pt x="1454086" y="0"/>
                </a:cubicBezTo>
                <a:cubicBezTo>
                  <a:pt x="1500798" y="-5472"/>
                  <a:pt x="1563521" y="42398"/>
                  <a:pt x="1570503" y="116417"/>
                </a:cubicBezTo>
                <a:cubicBezTo>
                  <a:pt x="1587252" y="213987"/>
                  <a:pt x="1544942" y="418219"/>
                  <a:pt x="1570503" y="582074"/>
                </a:cubicBezTo>
                <a:cubicBezTo>
                  <a:pt x="1581185" y="657407"/>
                  <a:pt x="1529846" y="697789"/>
                  <a:pt x="1454086" y="698491"/>
                </a:cubicBezTo>
                <a:cubicBezTo>
                  <a:pt x="1323447" y="735598"/>
                  <a:pt x="1222137" y="678376"/>
                  <a:pt x="994820" y="698491"/>
                </a:cubicBezTo>
                <a:cubicBezTo>
                  <a:pt x="767503" y="718606"/>
                  <a:pt x="692974" y="684958"/>
                  <a:pt x="522177" y="698491"/>
                </a:cubicBezTo>
                <a:cubicBezTo>
                  <a:pt x="351380" y="712024"/>
                  <a:pt x="231861" y="657838"/>
                  <a:pt x="116417" y="698491"/>
                </a:cubicBezTo>
                <a:cubicBezTo>
                  <a:pt x="49614" y="707054"/>
                  <a:pt x="11927" y="653976"/>
                  <a:pt x="0" y="582074"/>
                </a:cubicBezTo>
                <a:cubicBezTo>
                  <a:pt x="-23900" y="351688"/>
                  <a:pt x="37506" y="265936"/>
                  <a:pt x="0" y="116417"/>
                </a:cubicBezTo>
                <a:close/>
              </a:path>
              <a:path w="1570503" h="698491" stroke="0" extrusionOk="0">
                <a:moveTo>
                  <a:pt x="0" y="116417"/>
                </a:moveTo>
                <a:cubicBezTo>
                  <a:pt x="-2487" y="44428"/>
                  <a:pt x="46553" y="-7587"/>
                  <a:pt x="116417" y="0"/>
                </a:cubicBezTo>
                <a:cubicBezTo>
                  <a:pt x="294317" y="-40522"/>
                  <a:pt x="375784" y="26076"/>
                  <a:pt x="548930" y="0"/>
                </a:cubicBezTo>
                <a:cubicBezTo>
                  <a:pt x="722076" y="-26076"/>
                  <a:pt x="797380" y="13747"/>
                  <a:pt x="954690" y="0"/>
                </a:cubicBezTo>
                <a:cubicBezTo>
                  <a:pt x="1112000" y="-13747"/>
                  <a:pt x="1294061" y="54180"/>
                  <a:pt x="1454086" y="0"/>
                </a:cubicBezTo>
                <a:cubicBezTo>
                  <a:pt x="1503793" y="6278"/>
                  <a:pt x="1558068" y="59769"/>
                  <a:pt x="1570503" y="116417"/>
                </a:cubicBezTo>
                <a:cubicBezTo>
                  <a:pt x="1600350" y="257586"/>
                  <a:pt x="1569605" y="369735"/>
                  <a:pt x="1570503" y="582074"/>
                </a:cubicBezTo>
                <a:cubicBezTo>
                  <a:pt x="1575205" y="648232"/>
                  <a:pt x="1511549" y="712433"/>
                  <a:pt x="1454086" y="698491"/>
                </a:cubicBezTo>
                <a:cubicBezTo>
                  <a:pt x="1306337" y="746046"/>
                  <a:pt x="1208217" y="679615"/>
                  <a:pt x="981443" y="698491"/>
                </a:cubicBezTo>
                <a:cubicBezTo>
                  <a:pt x="754669" y="717367"/>
                  <a:pt x="693771" y="673340"/>
                  <a:pt x="508800" y="698491"/>
                </a:cubicBezTo>
                <a:cubicBezTo>
                  <a:pt x="323829" y="723642"/>
                  <a:pt x="209428" y="659446"/>
                  <a:pt x="116417" y="698491"/>
                </a:cubicBezTo>
                <a:cubicBezTo>
                  <a:pt x="64857" y="695192"/>
                  <a:pt x="10269" y="655734"/>
                  <a:pt x="0" y="582074"/>
                </a:cubicBezTo>
                <a:cubicBezTo>
                  <a:pt x="-39727" y="404470"/>
                  <a:pt x="35376" y="308536"/>
                  <a:pt x="0" y="116417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… organizes…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1107D85A-921D-7B82-DB7F-678C2435EB56}"/>
              </a:ext>
            </a:extLst>
          </p:cNvPr>
          <p:cNvSpPr/>
          <p:nvPr/>
        </p:nvSpPr>
        <p:spPr>
          <a:xfrm>
            <a:off x="2819899" y="3711475"/>
            <a:ext cx="1698022" cy="698491"/>
          </a:xfrm>
          <a:custGeom>
            <a:avLst/>
            <a:gdLst>
              <a:gd name="connsiteX0" fmla="*/ 0 w 1698022"/>
              <a:gd name="connsiteY0" fmla="*/ 116417 h 698491"/>
              <a:gd name="connsiteX1" fmla="*/ 116417 w 1698022"/>
              <a:gd name="connsiteY1" fmla="*/ 0 h 698491"/>
              <a:gd name="connsiteX2" fmla="*/ 634117 w 1698022"/>
              <a:gd name="connsiteY2" fmla="*/ 0 h 698491"/>
              <a:gd name="connsiteX3" fmla="*/ 1137165 w 1698022"/>
              <a:gd name="connsiteY3" fmla="*/ 0 h 698491"/>
              <a:gd name="connsiteX4" fmla="*/ 1581605 w 1698022"/>
              <a:gd name="connsiteY4" fmla="*/ 0 h 698491"/>
              <a:gd name="connsiteX5" fmla="*/ 1698022 w 1698022"/>
              <a:gd name="connsiteY5" fmla="*/ 116417 h 698491"/>
              <a:gd name="connsiteX6" fmla="*/ 1698022 w 1698022"/>
              <a:gd name="connsiteY6" fmla="*/ 582074 h 698491"/>
              <a:gd name="connsiteX7" fmla="*/ 1581605 w 1698022"/>
              <a:gd name="connsiteY7" fmla="*/ 698491 h 698491"/>
              <a:gd name="connsiteX8" fmla="*/ 1078557 w 1698022"/>
              <a:gd name="connsiteY8" fmla="*/ 698491 h 698491"/>
              <a:gd name="connsiteX9" fmla="*/ 560857 w 1698022"/>
              <a:gd name="connsiteY9" fmla="*/ 698491 h 698491"/>
              <a:gd name="connsiteX10" fmla="*/ 116417 w 1698022"/>
              <a:gd name="connsiteY10" fmla="*/ 698491 h 698491"/>
              <a:gd name="connsiteX11" fmla="*/ 0 w 1698022"/>
              <a:gd name="connsiteY11" fmla="*/ 582074 h 698491"/>
              <a:gd name="connsiteX12" fmla="*/ 0 w 1698022"/>
              <a:gd name="connsiteY12" fmla="*/ 116417 h 698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98022" h="698491" fill="none" extrusionOk="0">
                <a:moveTo>
                  <a:pt x="0" y="116417"/>
                </a:moveTo>
                <a:cubicBezTo>
                  <a:pt x="9735" y="59140"/>
                  <a:pt x="53347" y="4461"/>
                  <a:pt x="116417" y="0"/>
                </a:cubicBezTo>
                <a:cubicBezTo>
                  <a:pt x="332136" y="-40485"/>
                  <a:pt x="519380" y="49568"/>
                  <a:pt x="634117" y="0"/>
                </a:cubicBezTo>
                <a:cubicBezTo>
                  <a:pt x="748854" y="-49568"/>
                  <a:pt x="961680" y="34595"/>
                  <a:pt x="1137165" y="0"/>
                </a:cubicBezTo>
                <a:cubicBezTo>
                  <a:pt x="1312650" y="-34595"/>
                  <a:pt x="1389556" y="17887"/>
                  <a:pt x="1581605" y="0"/>
                </a:cubicBezTo>
                <a:cubicBezTo>
                  <a:pt x="1628317" y="-5472"/>
                  <a:pt x="1691040" y="42398"/>
                  <a:pt x="1698022" y="116417"/>
                </a:cubicBezTo>
                <a:cubicBezTo>
                  <a:pt x="1714771" y="213987"/>
                  <a:pt x="1672461" y="418219"/>
                  <a:pt x="1698022" y="582074"/>
                </a:cubicBezTo>
                <a:cubicBezTo>
                  <a:pt x="1708704" y="657407"/>
                  <a:pt x="1657365" y="697789"/>
                  <a:pt x="1581605" y="698491"/>
                </a:cubicBezTo>
                <a:cubicBezTo>
                  <a:pt x="1397987" y="716060"/>
                  <a:pt x="1290697" y="658802"/>
                  <a:pt x="1078557" y="698491"/>
                </a:cubicBezTo>
                <a:cubicBezTo>
                  <a:pt x="866417" y="738180"/>
                  <a:pt x="781393" y="682832"/>
                  <a:pt x="560857" y="698491"/>
                </a:cubicBezTo>
                <a:cubicBezTo>
                  <a:pt x="340321" y="714150"/>
                  <a:pt x="328679" y="672142"/>
                  <a:pt x="116417" y="698491"/>
                </a:cubicBezTo>
                <a:cubicBezTo>
                  <a:pt x="49614" y="707054"/>
                  <a:pt x="11927" y="653976"/>
                  <a:pt x="0" y="582074"/>
                </a:cubicBezTo>
                <a:cubicBezTo>
                  <a:pt x="-23900" y="351688"/>
                  <a:pt x="37506" y="265936"/>
                  <a:pt x="0" y="116417"/>
                </a:cubicBezTo>
                <a:close/>
              </a:path>
              <a:path w="1698022" h="698491" stroke="0" extrusionOk="0">
                <a:moveTo>
                  <a:pt x="0" y="116417"/>
                </a:moveTo>
                <a:cubicBezTo>
                  <a:pt x="-2487" y="44428"/>
                  <a:pt x="46553" y="-7587"/>
                  <a:pt x="116417" y="0"/>
                </a:cubicBezTo>
                <a:cubicBezTo>
                  <a:pt x="287548" y="-12677"/>
                  <a:pt x="368469" y="33509"/>
                  <a:pt x="590161" y="0"/>
                </a:cubicBezTo>
                <a:cubicBezTo>
                  <a:pt x="811853" y="-33509"/>
                  <a:pt x="939251" y="34415"/>
                  <a:pt x="1034601" y="0"/>
                </a:cubicBezTo>
                <a:cubicBezTo>
                  <a:pt x="1129951" y="-34415"/>
                  <a:pt x="1460240" y="4668"/>
                  <a:pt x="1581605" y="0"/>
                </a:cubicBezTo>
                <a:cubicBezTo>
                  <a:pt x="1631312" y="6278"/>
                  <a:pt x="1685587" y="59769"/>
                  <a:pt x="1698022" y="116417"/>
                </a:cubicBezTo>
                <a:cubicBezTo>
                  <a:pt x="1727869" y="257586"/>
                  <a:pt x="1697124" y="369735"/>
                  <a:pt x="1698022" y="582074"/>
                </a:cubicBezTo>
                <a:cubicBezTo>
                  <a:pt x="1702724" y="648232"/>
                  <a:pt x="1639068" y="712433"/>
                  <a:pt x="1581605" y="698491"/>
                </a:cubicBezTo>
                <a:cubicBezTo>
                  <a:pt x="1461199" y="701406"/>
                  <a:pt x="1174925" y="686557"/>
                  <a:pt x="1063905" y="698491"/>
                </a:cubicBezTo>
                <a:cubicBezTo>
                  <a:pt x="952885" y="710425"/>
                  <a:pt x="713265" y="695698"/>
                  <a:pt x="546205" y="698491"/>
                </a:cubicBezTo>
                <a:cubicBezTo>
                  <a:pt x="379145" y="701284"/>
                  <a:pt x="219522" y="648533"/>
                  <a:pt x="116417" y="698491"/>
                </a:cubicBezTo>
                <a:cubicBezTo>
                  <a:pt x="64857" y="695192"/>
                  <a:pt x="10269" y="655734"/>
                  <a:pt x="0" y="582074"/>
                </a:cubicBezTo>
                <a:cubicBezTo>
                  <a:pt x="-39727" y="404470"/>
                  <a:pt x="35376" y="308536"/>
                  <a:pt x="0" y="116417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… represents…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01918225-8BA1-5041-7E91-CA025455C43B}"/>
              </a:ext>
            </a:extLst>
          </p:cNvPr>
          <p:cNvSpPr/>
          <p:nvPr/>
        </p:nvSpPr>
        <p:spPr>
          <a:xfrm>
            <a:off x="4064557" y="4910811"/>
            <a:ext cx="1504335" cy="717755"/>
          </a:xfrm>
          <a:custGeom>
            <a:avLst/>
            <a:gdLst>
              <a:gd name="connsiteX0" fmla="*/ 0 w 1504335"/>
              <a:gd name="connsiteY0" fmla="*/ 119628 h 717755"/>
              <a:gd name="connsiteX1" fmla="*/ 119628 w 1504335"/>
              <a:gd name="connsiteY1" fmla="*/ 0 h 717755"/>
              <a:gd name="connsiteX2" fmla="*/ 566623 w 1504335"/>
              <a:gd name="connsiteY2" fmla="*/ 0 h 717755"/>
              <a:gd name="connsiteX3" fmla="*/ 1000966 w 1504335"/>
              <a:gd name="connsiteY3" fmla="*/ 0 h 717755"/>
              <a:gd name="connsiteX4" fmla="*/ 1384707 w 1504335"/>
              <a:gd name="connsiteY4" fmla="*/ 0 h 717755"/>
              <a:gd name="connsiteX5" fmla="*/ 1504335 w 1504335"/>
              <a:gd name="connsiteY5" fmla="*/ 119628 h 717755"/>
              <a:gd name="connsiteX6" fmla="*/ 1504335 w 1504335"/>
              <a:gd name="connsiteY6" fmla="*/ 598127 h 717755"/>
              <a:gd name="connsiteX7" fmla="*/ 1384707 w 1504335"/>
              <a:gd name="connsiteY7" fmla="*/ 717755 h 717755"/>
              <a:gd name="connsiteX8" fmla="*/ 950363 w 1504335"/>
              <a:gd name="connsiteY8" fmla="*/ 717755 h 717755"/>
              <a:gd name="connsiteX9" fmla="*/ 503369 w 1504335"/>
              <a:gd name="connsiteY9" fmla="*/ 717755 h 717755"/>
              <a:gd name="connsiteX10" fmla="*/ 119628 w 1504335"/>
              <a:gd name="connsiteY10" fmla="*/ 717755 h 717755"/>
              <a:gd name="connsiteX11" fmla="*/ 0 w 1504335"/>
              <a:gd name="connsiteY11" fmla="*/ 598127 h 717755"/>
              <a:gd name="connsiteX12" fmla="*/ 0 w 1504335"/>
              <a:gd name="connsiteY12" fmla="*/ 119628 h 717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04335" h="717755" fill="none" extrusionOk="0">
                <a:moveTo>
                  <a:pt x="0" y="119628"/>
                </a:moveTo>
                <a:cubicBezTo>
                  <a:pt x="11637" y="61948"/>
                  <a:pt x="57677" y="15004"/>
                  <a:pt x="119628" y="0"/>
                </a:cubicBezTo>
                <a:cubicBezTo>
                  <a:pt x="295694" y="-2078"/>
                  <a:pt x="361667" y="20450"/>
                  <a:pt x="566623" y="0"/>
                </a:cubicBezTo>
                <a:cubicBezTo>
                  <a:pt x="771579" y="-20450"/>
                  <a:pt x="863723" y="31297"/>
                  <a:pt x="1000966" y="0"/>
                </a:cubicBezTo>
                <a:cubicBezTo>
                  <a:pt x="1138209" y="-31297"/>
                  <a:pt x="1306525" y="4070"/>
                  <a:pt x="1384707" y="0"/>
                </a:cubicBezTo>
                <a:cubicBezTo>
                  <a:pt x="1446834" y="-1227"/>
                  <a:pt x="1493281" y="38164"/>
                  <a:pt x="1504335" y="119628"/>
                </a:cubicBezTo>
                <a:cubicBezTo>
                  <a:pt x="1558599" y="347310"/>
                  <a:pt x="1484020" y="433479"/>
                  <a:pt x="1504335" y="598127"/>
                </a:cubicBezTo>
                <a:cubicBezTo>
                  <a:pt x="1515692" y="675932"/>
                  <a:pt x="1462203" y="717055"/>
                  <a:pt x="1384707" y="717755"/>
                </a:cubicBezTo>
                <a:cubicBezTo>
                  <a:pt x="1201429" y="734135"/>
                  <a:pt x="1155578" y="668266"/>
                  <a:pt x="950363" y="717755"/>
                </a:cubicBezTo>
                <a:cubicBezTo>
                  <a:pt x="745148" y="767244"/>
                  <a:pt x="603565" y="716769"/>
                  <a:pt x="503369" y="717755"/>
                </a:cubicBezTo>
                <a:cubicBezTo>
                  <a:pt x="403173" y="718741"/>
                  <a:pt x="224838" y="695072"/>
                  <a:pt x="119628" y="717755"/>
                </a:cubicBezTo>
                <a:cubicBezTo>
                  <a:pt x="49535" y="731496"/>
                  <a:pt x="12645" y="672261"/>
                  <a:pt x="0" y="598127"/>
                </a:cubicBezTo>
                <a:cubicBezTo>
                  <a:pt x="-13905" y="405195"/>
                  <a:pt x="54387" y="273958"/>
                  <a:pt x="0" y="119628"/>
                </a:cubicBezTo>
                <a:close/>
              </a:path>
              <a:path w="1504335" h="717755" stroke="0" extrusionOk="0">
                <a:moveTo>
                  <a:pt x="0" y="119628"/>
                </a:moveTo>
                <a:cubicBezTo>
                  <a:pt x="-479" y="52078"/>
                  <a:pt x="43314" y="-13958"/>
                  <a:pt x="119628" y="0"/>
                </a:cubicBezTo>
                <a:cubicBezTo>
                  <a:pt x="283031" y="-11378"/>
                  <a:pt x="400559" y="21312"/>
                  <a:pt x="528670" y="0"/>
                </a:cubicBezTo>
                <a:cubicBezTo>
                  <a:pt x="656781" y="-21312"/>
                  <a:pt x="787752" y="29377"/>
                  <a:pt x="912411" y="0"/>
                </a:cubicBezTo>
                <a:cubicBezTo>
                  <a:pt x="1037070" y="-29377"/>
                  <a:pt x="1215766" y="30442"/>
                  <a:pt x="1384707" y="0"/>
                </a:cubicBezTo>
                <a:cubicBezTo>
                  <a:pt x="1448707" y="890"/>
                  <a:pt x="1494961" y="59324"/>
                  <a:pt x="1504335" y="119628"/>
                </a:cubicBezTo>
                <a:cubicBezTo>
                  <a:pt x="1522655" y="304566"/>
                  <a:pt x="1497348" y="397698"/>
                  <a:pt x="1504335" y="598127"/>
                </a:cubicBezTo>
                <a:cubicBezTo>
                  <a:pt x="1517937" y="669586"/>
                  <a:pt x="1447856" y="723714"/>
                  <a:pt x="1384707" y="717755"/>
                </a:cubicBezTo>
                <a:cubicBezTo>
                  <a:pt x="1209179" y="736824"/>
                  <a:pt x="1047294" y="677718"/>
                  <a:pt x="937712" y="717755"/>
                </a:cubicBezTo>
                <a:cubicBezTo>
                  <a:pt x="828131" y="757792"/>
                  <a:pt x="611956" y="664147"/>
                  <a:pt x="490718" y="717755"/>
                </a:cubicBezTo>
                <a:cubicBezTo>
                  <a:pt x="369480" y="771363"/>
                  <a:pt x="291130" y="709960"/>
                  <a:pt x="119628" y="717755"/>
                </a:cubicBezTo>
                <a:cubicBezTo>
                  <a:pt x="67807" y="714064"/>
                  <a:pt x="9595" y="672947"/>
                  <a:pt x="0" y="598127"/>
                </a:cubicBezTo>
                <a:cubicBezTo>
                  <a:pt x="-16260" y="366104"/>
                  <a:pt x="43799" y="293015"/>
                  <a:pt x="0" y="1196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relationships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CDA70DB6-26D9-EA22-B8BF-CEB6C2F1720D}"/>
              </a:ext>
            </a:extLst>
          </p:cNvPr>
          <p:cNvSpPr/>
          <p:nvPr/>
        </p:nvSpPr>
        <p:spPr>
          <a:xfrm>
            <a:off x="5747632" y="5921226"/>
            <a:ext cx="1504335" cy="717755"/>
          </a:xfrm>
          <a:custGeom>
            <a:avLst/>
            <a:gdLst>
              <a:gd name="connsiteX0" fmla="*/ 0 w 1504335"/>
              <a:gd name="connsiteY0" fmla="*/ 119628 h 717755"/>
              <a:gd name="connsiteX1" fmla="*/ 119628 w 1504335"/>
              <a:gd name="connsiteY1" fmla="*/ 0 h 717755"/>
              <a:gd name="connsiteX2" fmla="*/ 566623 w 1504335"/>
              <a:gd name="connsiteY2" fmla="*/ 0 h 717755"/>
              <a:gd name="connsiteX3" fmla="*/ 1000966 w 1504335"/>
              <a:gd name="connsiteY3" fmla="*/ 0 h 717755"/>
              <a:gd name="connsiteX4" fmla="*/ 1384707 w 1504335"/>
              <a:gd name="connsiteY4" fmla="*/ 0 h 717755"/>
              <a:gd name="connsiteX5" fmla="*/ 1504335 w 1504335"/>
              <a:gd name="connsiteY5" fmla="*/ 119628 h 717755"/>
              <a:gd name="connsiteX6" fmla="*/ 1504335 w 1504335"/>
              <a:gd name="connsiteY6" fmla="*/ 598127 h 717755"/>
              <a:gd name="connsiteX7" fmla="*/ 1384707 w 1504335"/>
              <a:gd name="connsiteY7" fmla="*/ 717755 h 717755"/>
              <a:gd name="connsiteX8" fmla="*/ 950363 w 1504335"/>
              <a:gd name="connsiteY8" fmla="*/ 717755 h 717755"/>
              <a:gd name="connsiteX9" fmla="*/ 503369 w 1504335"/>
              <a:gd name="connsiteY9" fmla="*/ 717755 h 717755"/>
              <a:gd name="connsiteX10" fmla="*/ 119628 w 1504335"/>
              <a:gd name="connsiteY10" fmla="*/ 717755 h 717755"/>
              <a:gd name="connsiteX11" fmla="*/ 0 w 1504335"/>
              <a:gd name="connsiteY11" fmla="*/ 598127 h 717755"/>
              <a:gd name="connsiteX12" fmla="*/ 0 w 1504335"/>
              <a:gd name="connsiteY12" fmla="*/ 119628 h 717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04335" h="717755" fill="none" extrusionOk="0">
                <a:moveTo>
                  <a:pt x="0" y="119628"/>
                </a:moveTo>
                <a:cubicBezTo>
                  <a:pt x="11637" y="61948"/>
                  <a:pt x="57677" y="15004"/>
                  <a:pt x="119628" y="0"/>
                </a:cubicBezTo>
                <a:cubicBezTo>
                  <a:pt x="295694" y="-2078"/>
                  <a:pt x="361667" y="20450"/>
                  <a:pt x="566623" y="0"/>
                </a:cubicBezTo>
                <a:cubicBezTo>
                  <a:pt x="771579" y="-20450"/>
                  <a:pt x="863723" y="31297"/>
                  <a:pt x="1000966" y="0"/>
                </a:cubicBezTo>
                <a:cubicBezTo>
                  <a:pt x="1138209" y="-31297"/>
                  <a:pt x="1306525" y="4070"/>
                  <a:pt x="1384707" y="0"/>
                </a:cubicBezTo>
                <a:cubicBezTo>
                  <a:pt x="1446834" y="-1227"/>
                  <a:pt x="1493281" y="38164"/>
                  <a:pt x="1504335" y="119628"/>
                </a:cubicBezTo>
                <a:cubicBezTo>
                  <a:pt x="1558599" y="347310"/>
                  <a:pt x="1484020" y="433479"/>
                  <a:pt x="1504335" y="598127"/>
                </a:cubicBezTo>
                <a:cubicBezTo>
                  <a:pt x="1515692" y="675932"/>
                  <a:pt x="1462203" y="717055"/>
                  <a:pt x="1384707" y="717755"/>
                </a:cubicBezTo>
                <a:cubicBezTo>
                  <a:pt x="1201429" y="734135"/>
                  <a:pt x="1155578" y="668266"/>
                  <a:pt x="950363" y="717755"/>
                </a:cubicBezTo>
                <a:cubicBezTo>
                  <a:pt x="745148" y="767244"/>
                  <a:pt x="603565" y="716769"/>
                  <a:pt x="503369" y="717755"/>
                </a:cubicBezTo>
                <a:cubicBezTo>
                  <a:pt x="403173" y="718741"/>
                  <a:pt x="224838" y="695072"/>
                  <a:pt x="119628" y="717755"/>
                </a:cubicBezTo>
                <a:cubicBezTo>
                  <a:pt x="49535" y="731496"/>
                  <a:pt x="12645" y="672261"/>
                  <a:pt x="0" y="598127"/>
                </a:cubicBezTo>
                <a:cubicBezTo>
                  <a:pt x="-13905" y="405195"/>
                  <a:pt x="54387" y="273958"/>
                  <a:pt x="0" y="119628"/>
                </a:cubicBezTo>
                <a:close/>
              </a:path>
              <a:path w="1504335" h="717755" stroke="0" extrusionOk="0">
                <a:moveTo>
                  <a:pt x="0" y="119628"/>
                </a:moveTo>
                <a:cubicBezTo>
                  <a:pt x="-479" y="52078"/>
                  <a:pt x="43314" y="-13958"/>
                  <a:pt x="119628" y="0"/>
                </a:cubicBezTo>
                <a:cubicBezTo>
                  <a:pt x="283031" y="-11378"/>
                  <a:pt x="400559" y="21312"/>
                  <a:pt x="528670" y="0"/>
                </a:cubicBezTo>
                <a:cubicBezTo>
                  <a:pt x="656781" y="-21312"/>
                  <a:pt x="787752" y="29377"/>
                  <a:pt x="912411" y="0"/>
                </a:cubicBezTo>
                <a:cubicBezTo>
                  <a:pt x="1037070" y="-29377"/>
                  <a:pt x="1215766" y="30442"/>
                  <a:pt x="1384707" y="0"/>
                </a:cubicBezTo>
                <a:cubicBezTo>
                  <a:pt x="1448707" y="890"/>
                  <a:pt x="1494961" y="59324"/>
                  <a:pt x="1504335" y="119628"/>
                </a:cubicBezTo>
                <a:cubicBezTo>
                  <a:pt x="1522655" y="304566"/>
                  <a:pt x="1497348" y="397698"/>
                  <a:pt x="1504335" y="598127"/>
                </a:cubicBezTo>
                <a:cubicBezTo>
                  <a:pt x="1517937" y="669586"/>
                  <a:pt x="1447856" y="723714"/>
                  <a:pt x="1384707" y="717755"/>
                </a:cubicBezTo>
                <a:cubicBezTo>
                  <a:pt x="1209179" y="736824"/>
                  <a:pt x="1047294" y="677718"/>
                  <a:pt x="937712" y="717755"/>
                </a:cubicBezTo>
                <a:cubicBezTo>
                  <a:pt x="828131" y="757792"/>
                  <a:pt x="611956" y="664147"/>
                  <a:pt x="490718" y="717755"/>
                </a:cubicBezTo>
                <a:cubicBezTo>
                  <a:pt x="369480" y="771363"/>
                  <a:pt x="291130" y="709960"/>
                  <a:pt x="119628" y="717755"/>
                </a:cubicBezTo>
                <a:cubicBezTo>
                  <a:pt x="67807" y="714064"/>
                  <a:pt x="9595" y="672947"/>
                  <a:pt x="0" y="598127"/>
                </a:cubicBezTo>
                <a:cubicBezTo>
                  <a:pt x="-16260" y="366104"/>
                  <a:pt x="43799" y="293015"/>
                  <a:pt x="0" y="119628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related to the topic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2FDA3E92-1344-9466-BD19-45986D8363FD}"/>
              </a:ext>
            </a:extLst>
          </p:cNvPr>
          <p:cNvSpPr/>
          <p:nvPr/>
        </p:nvSpPr>
        <p:spPr>
          <a:xfrm>
            <a:off x="4999720" y="1281459"/>
            <a:ext cx="2984880" cy="512396"/>
          </a:xfrm>
          <a:custGeom>
            <a:avLst/>
            <a:gdLst>
              <a:gd name="connsiteX0" fmla="*/ 0 w 2984880"/>
              <a:gd name="connsiteY0" fmla="*/ 85401 h 512396"/>
              <a:gd name="connsiteX1" fmla="*/ 85401 w 2984880"/>
              <a:gd name="connsiteY1" fmla="*/ 0 h 512396"/>
              <a:gd name="connsiteX2" fmla="*/ 563794 w 2984880"/>
              <a:gd name="connsiteY2" fmla="*/ 0 h 512396"/>
              <a:gd name="connsiteX3" fmla="*/ 1182891 w 2984880"/>
              <a:gd name="connsiteY3" fmla="*/ 0 h 512396"/>
              <a:gd name="connsiteX4" fmla="*/ 1745707 w 2984880"/>
              <a:gd name="connsiteY4" fmla="*/ 0 h 512396"/>
              <a:gd name="connsiteX5" fmla="*/ 2224100 w 2984880"/>
              <a:gd name="connsiteY5" fmla="*/ 0 h 512396"/>
              <a:gd name="connsiteX6" fmla="*/ 2899479 w 2984880"/>
              <a:gd name="connsiteY6" fmla="*/ 0 h 512396"/>
              <a:gd name="connsiteX7" fmla="*/ 2984880 w 2984880"/>
              <a:gd name="connsiteY7" fmla="*/ 85401 h 512396"/>
              <a:gd name="connsiteX8" fmla="*/ 2984880 w 2984880"/>
              <a:gd name="connsiteY8" fmla="*/ 426995 h 512396"/>
              <a:gd name="connsiteX9" fmla="*/ 2899479 w 2984880"/>
              <a:gd name="connsiteY9" fmla="*/ 512396 h 512396"/>
              <a:gd name="connsiteX10" fmla="*/ 2336663 w 2984880"/>
              <a:gd name="connsiteY10" fmla="*/ 512396 h 512396"/>
              <a:gd name="connsiteX11" fmla="*/ 1773848 w 2984880"/>
              <a:gd name="connsiteY11" fmla="*/ 512396 h 512396"/>
              <a:gd name="connsiteX12" fmla="*/ 1267314 w 2984880"/>
              <a:gd name="connsiteY12" fmla="*/ 512396 h 512396"/>
              <a:gd name="connsiteX13" fmla="*/ 760780 w 2984880"/>
              <a:gd name="connsiteY13" fmla="*/ 512396 h 512396"/>
              <a:gd name="connsiteX14" fmla="*/ 85401 w 2984880"/>
              <a:gd name="connsiteY14" fmla="*/ 512396 h 512396"/>
              <a:gd name="connsiteX15" fmla="*/ 0 w 2984880"/>
              <a:gd name="connsiteY15" fmla="*/ 426995 h 512396"/>
              <a:gd name="connsiteX16" fmla="*/ 0 w 2984880"/>
              <a:gd name="connsiteY16" fmla="*/ 85401 h 51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84880" h="512396" fill="none" extrusionOk="0">
                <a:moveTo>
                  <a:pt x="0" y="85401"/>
                </a:moveTo>
                <a:cubicBezTo>
                  <a:pt x="9886" y="42173"/>
                  <a:pt x="32459" y="12078"/>
                  <a:pt x="85401" y="0"/>
                </a:cubicBezTo>
                <a:cubicBezTo>
                  <a:pt x="268196" y="-23970"/>
                  <a:pt x="389498" y="6794"/>
                  <a:pt x="563794" y="0"/>
                </a:cubicBezTo>
                <a:cubicBezTo>
                  <a:pt x="738090" y="-6794"/>
                  <a:pt x="889647" y="62199"/>
                  <a:pt x="1182891" y="0"/>
                </a:cubicBezTo>
                <a:cubicBezTo>
                  <a:pt x="1476135" y="-62199"/>
                  <a:pt x="1490487" y="15171"/>
                  <a:pt x="1745707" y="0"/>
                </a:cubicBezTo>
                <a:cubicBezTo>
                  <a:pt x="2000927" y="-15171"/>
                  <a:pt x="2068221" y="16612"/>
                  <a:pt x="2224100" y="0"/>
                </a:cubicBezTo>
                <a:cubicBezTo>
                  <a:pt x="2379979" y="-16612"/>
                  <a:pt x="2651497" y="11488"/>
                  <a:pt x="2899479" y="0"/>
                </a:cubicBezTo>
                <a:cubicBezTo>
                  <a:pt x="2947329" y="947"/>
                  <a:pt x="2986949" y="33161"/>
                  <a:pt x="2984880" y="85401"/>
                </a:cubicBezTo>
                <a:cubicBezTo>
                  <a:pt x="3009156" y="153871"/>
                  <a:pt x="2946243" y="344038"/>
                  <a:pt x="2984880" y="426995"/>
                </a:cubicBezTo>
                <a:cubicBezTo>
                  <a:pt x="2988920" y="478986"/>
                  <a:pt x="2948881" y="507178"/>
                  <a:pt x="2899479" y="512396"/>
                </a:cubicBezTo>
                <a:cubicBezTo>
                  <a:pt x="2699724" y="528364"/>
                  <a:pt x="2601945" y="485173"/>
                  <a:pt x="2336663" y="512396"/>
                </a:cubicBezTo>
                <a:cubicBezTo>
                  <a:pt x="2071381" y="539619"/>
                  <a:pt x="1998727" y="477104"/>
                  <a:pt x="1773848" y="512396"/>
                </a:cubicBezTo>
                <a:cubicBezTo>
                  <a:pt x="1548970" y="547688"/>
                  <a:pt x="1399768" y="475603"/>
                  <a:pt x="1267314" y="512396"/>
                </a:cubicBezTo>
                <a:cubicBezTo>
                  <a:pt x="1134860" y="549189"/>
                  <a:pt x="983406" y="467247"/>
                  <a:pt x="760780" y="512396"/>
                </a:cubicBezTo>
                <a:cubicBezTo>
                  <a:pt x="538154" y="557545"/>
                  <a:pt x="316286" y="439518"/>
                  <a:pt x="85401" y="512396"/>
                </a:cubicBezTo>
                <a:cubicBezTo>
                  <a:pt x="50863" y="518308"/>
                  <a:pt x="-3256" y="482753"/>
                  <a:pt x="0" y="426995"/>
                </a:cubicBezTo>
                <a:cubicBezTo>
                  <a:pt x="-29839" y="316621"/>
                  <a:pt x="22192" y="189108"/>
                  <a:pt x="0" y="85401"/>
                </a:cubicBezTo>
                <a:close/>
              </a:path>
              <a:path w="2984880" h="512396" stroke="0" extrusionOk="0">
                <a:moveTo>
                  <a:pt x="0" y="85401"/>
                </a:moveTo>
                <a:cubicBezTo>
                  <a:pt x="-2815" y="29525"/>
                  <a:pt x="33450" y="-6519"/>
                  <a:pt x="85401" y="0"/>
                </a:cubicBezTo>
                <a:cubicBezTo>
                  <a:pt x="271615" y="-45338"/>
                  <a:pt x="474023" y="43843"/>
                  <a:pt x="620076" y="0"/>
                </a:cubicBezTo>
                <a:cubicBezTo>
                  <a:pt x="766129" y="-43843"/>
                  <a:pt x="941148" y="10536"/>
                  <a:pt x="1098469" y="0"/>
                </a:cubicBezTo>
                <a:cubicBezTo>
                  <a:pt x="1255790" y="-10536"/>
                  <a:pt x="1420546" y="44704"/>
                  <a:pt x="1576862" y="0"/>
                </a:cubicBezTo>
                <a:cubicBezTo>
                  <a:pt x="1733178" y="-44704"/>
                  <a:pt x="1959137" y="20021"/>
                  <a:pt x="2055256" y="0"/>
                </a:cubicBezTo>
                <a:cubicBezTo>
                  <a:pt x="2151375" y="-20021"/>
                  <a:pt x="2687393" y="30825"/>
                  <a:pt x="2899479" y="0"/>
                </a:cubicBezTo>
                <a:cubicBezTo>
                  <a:pt x="2948305" y="-2161"/>
                  <a:pt x="2981269" y="35881"/>
                  <a:pt x="2984880" y="85401"/>
                </a:cubicBezTo>
                <a:cubicBezTo>
                  <a:pt x="3025389" y="168412"/>
                  <a:pt x="2964102" y="273819"/>
                  <a:pt x="2984880" y="426995"/>
                </a:cubicBezTo>
                <a:cubicBezTo>
                  <a:pt x="2988819" y="486149"/>
                  <a:pt x="2946933" y="514300"/>
                  <a:pt x="2899479" y="512396"/>
                </a:cubicBezTo>
                <a:cubicBezTo>
                  <a:pt x="2737865" y="583237"/>
                  <a:pt x="2545303" y="512304"/>
                  <a:pt x="2280382" y="512396"/>
                </a:cubicBezTo>
                <a:cubicBezTo>
                  <a:pt x="2015461" y="512488"/>
                  <a:pt x="1972206" y="466695"/>
                  <a:pt x="1801989" y="512396"/>
                </a:cubicBezTo>
                <a:cubicBezTo>
                  <a:pt x="1631772" y="558097"/>
                  <a:pt x="1400145" y="457940"/>
                  <a:pt x="1295455" y="512396"/>
                </a:cubicBezTo>
                <a:cubicBezTo>
                  <a:pt x="1190765" y="566852"/>
                  <a:pt x="905155" y="502489"/>
                  <a:pt x="676357" y="512396"/>
                </a:cubicBezTo>
                <a:cubicBezTo>
                  <a:pt x="447559" y="522303"/>
                  <a:pt x="372093" y="459820"/>
                  <a:pt x="85401" y="512396"/>
                </a:cubicBezTo>
                <a:cubicBezTo>
                  <a:pt x="37067" y="508433"/>
                  <a:pt x="622" y="479306"/>
                  <a:pt x="0" y="426995"/>
                </a:cubicBezTo>
                <a:cubicBezTo>
                  <a:pt x="-7757" y="280940"/>
                  <a:pt x="15164" y="156663"/>
                  <a:pt x="0" y="8540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… connects          key concepts…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E8B8D2F5-B4FD-5CF0-9FEE-9FE58942A248}"/>
              </a:ext>
            </a:extLst>
          </p:cNvPr>
          <p:cNvSpPr/>
          <p:nvPr/>
        </p:nvSpPr>
        <p:spPr>
          <a:xfrm>
            <a:off x="630535" y="2296729"/>
            <a:ext cx="4186189" cy="404829"/>
          </a:xfrm>
          <a:custGeom>
            <a:avLst/>
            <a:gdLst>
              <a:gd name="connsiteX0" fmla="*/ 0 w 4186189"/>
              <a:gd name="connsiteY0" fmla="*/ 67473 h 404829"/>
              <a:gd name="connsiteX1" fmla="*/ 67473 w 4186189"/>
              <a:gd name="connsiteY1" fmla="*/ 0 h 404829"/>
              <a:gd name="connsiteX2" fmla="*/ 605710 w 4186189"/>
              <a:gd name="connsiteY2" fmla="*/ 0 h 404829"/>
              <a:gd name="connsiteX3" fmla="*/ 1265483 w 4186189"/>
              <a:gd name="connsiteY3" fmla="*/ 0 h 404829"/>
              <a:gd name="connsiteX4" fmla="*/ 1884745 w 4186189"/>
              <a:gd name="connsiteY4" fmla="*/ 0 h 404829"/>
              <a:gd name="connsiteX5" fmla="*/ 2422981 w 4186189"/>
              <a:gd name="connsiteY5" fmla="*/ 0 h 404829"/>
              <a:gd name="connsiteX6" fmla="*/ 2920706 w 4186189"/>
              <a:gd name="connsiteY6" fmla="*/ 0 h 404829"/>
              <a:gd name="connsiteX7" fmla="*/ 3377917 w 4186189"/>
              <a:gd name="connsiteY7" fmla="*/ 0 h 404829"/>
              <a:gd name="connsiteX8" fmla="*/ 4118716 w 4186189"/>
              <a:gd name="connsiteY8" fmla="*/ 0 h 404829"/>
              <a:gd name="connsiteX9" fmla="*/ 4186189 w 4186189"/>
              <a:gd name="connsiteY9" fmla="*/ 67473 h 404829"/>
              <a:gd name="connsiteX10" fmla="*/ 4186189 w 4186189"/>
              <a:gd name="connsiteY10" fmla="*/ 337356 h 404829"/>
              <a:gd name="connsiteX11" fmla="*/ 4118716 w 4186189"/>
              <a:gd name="connsiteY11" fmla="*/ 404829 h 404829"/>
              <a:gd name="connsiteX12" fmla="*/ 3661504 w 4186189"/>
              <a:gd name="connsiteY12" fmla="*/ 404829 h 404829"/>
              <a:gd name="connsiteX13" fmla="*/ 3042243 w 4186189"/>
              <a:gd name="connsiteY13" fmla="*/ 404829 h 404829"/>
              <a:gd name="connsiteX14" fmla="*/ 2585031 w 4186189"/>
              <a:gd name="connsiteY14" fmla="*/ 404829 h 404829"/>
              <a:gd name="connsiteX15" fmla="*/ 2046795 w 4186189"/>
              <a:gd name="connsiteY15" fmla="*/ 404829 h 404829"/>
              <a:gd name="connsiteX16" fmla="*/ 1427533 w 4186189"/>
              <a:gd name="connsiteY16" fmla="*/ 404829 h 404829"/>
              <a:gd name="connsiteX17" fmla="*/ 808272 w 4186189"/>
              <a:gd name="connsiteY17" fmla="*/ 404829 h 404829"/>
              <a:gd name="connsiteX18" fmla="*/ 67473 w 4186189"/>
              <a:gd name="connsiteY18" fmla="*/ 404829 h 404829"/>
              <a:gd name="connsiteX19" fmla="*/ 0 w 4186189"/>
              <a:gd name="connsiteY19" fmla="*/ 337356 h 404829"/>
              <a:gd name="connsiteX20" fmla="*/ 0 w 4186189"/>
              <a:gd name="connsiteY20" fmla="*/ 67473 h 404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186189" h="404829" fill="none" extrusionOk="0">
                <a:moveTo>
                  <a:pt x="0" y="67473"/>
                </a:moveTo>
                <a:cubicBezTo>
                  <a:pt x="4899" y="35287"/>
                  <a:pt x="31204" y="-12"/>
                  <a:pt x="67473" y="0"/>
                </a:cubicBezTo>
                <a:cubicBezTo>
                  <a:pt x="221443" y="-28845"/>
                  <a:pt x="398229" y="7537"/>
                  <a:pt x="605710" y="0"/>
                </a:cubicBezTo>
                <a:cubicBezTo>
                  <a:pt x="813191" y="-7537"/>
                  <a:pt x="1061520" y="52052"/>
                  <a:pt x="1265483" y="0"/>
                </a:cubicBezTo>
                <a:cubicBezTo>
                  <a:pt x="1469446" y="-52052"/>
                  <a:pt x="1584556" y="8143"/>
                  <a:pt x="1884745" y="0"/>
                </a:cubicBezTo>
                <a:cubicBezTo>
                  <a:pt x="2184934" y="-8143"/>
                  <a:pt x="2299879" y="52047"/>
                  <a:pt x="2422981" y="0"/>
                </a:cubicBezTo>
                <a:cubicBezTo>
                  <a:pt x="2546083" y="-52047"/>
                  <a:pt x="2773611" y="17620"/>
                  <a:pt x="2920706" y="0"/>
                </a:cubicBezTo>
                <a:cubicBezTo>
                  <a:pt x="3067802" y="-17620"/>
                  <a:pt x="3230097" y="8856"/>
                  <a:pt x="3377917" y="0"/>
                </a:cubicBezTo>
                <a:cubicBezTo>
                  <a:pt x="3525737" y="-8856"/>
                  <a:pt x="3836327" y="12605"/>
                  <a:pt x="4118716" y="0"/>
                </a:cubicBezTo>
                <a:cubicBezTo>
                  <a:pt x="4156530" y="702"/>
                  <a:pt x="4189525" y="29546"/>
                  <a:pt x="4186189" y="67473"/>
                </a:cubicBezTo>
                <a:cubicBezTo>
                  <a:pt x="4207514" y="196132"/>
                  <a:pt x="4158908" y="229896"/>
                  <a:pt x="4186189" y="337356"/>
                </a:cubicBezTo>
                <a:cubicBezTo>
                  <a:pt x="4190505" y="376641"/>
                  <a:pt x="4153968" y="410138"/>
                  <a:pt x="4118716" y="404829"/>
                </a:cubicBezTo>
                <a:cubicBezTo>
                  <a:pt x="3909998" y="416711"/>
                  <a:pt x="3806507" y="398963"/>
                  <a:pt x="3661504" y="404829"/>
                </a:cubicBezTo>
                <a:cubicBezTo>
                  <a:pt x="3516501" y="410695"/>
                  <a:pt x="3336346" y="375757"/>
                  <a:pt x="3042243" y="404829"/>
                </a:cubicBezTo>
                <a:cubicBezTo>
                  <a:pt x="2748140" y="433901"/>
                  <a:pt x="2751733" y="361422"/>
                  <a:pt x="2585031" y="404829"/>
                </a:cubicBezTo>
                <a:cubicBezTo>
                  <a:pt x="2418329" y="448236"/>
                  <a:pt x="2275434" y="344256"/>
                  <a:pt x="2046795" y="404829"/>
                </a:cubicBezTo>
                <a:cubicBezTo>
                  <a:pt x="1818156" y="465402"/>
                  <a:pt x="1718602" y="390867"/>
                  <a:pt x="1427533" y="404829"/>
                </a:cubicBezTo>
                <a:cubicBezTo>
                  <a:pt x="1136464" y="418791"/>
                  <a:pt x="962939" y="404793"/>
                  <a:pt x="808272" y="404829"/>
                </a:cubicBezTo>
                <a:cubicBezTo>
                  <a:pt x="653605" y="404865"/>
                  <a:pt x="378855" y="403049"/>
                  <a:pt x="67473" y="404829"/>
                </a:cubicBezTo>
                <a:cubicBezTo>
                  <a:pt x="37468" y="409505"/>
                  <a:pt x="-7265" y="380770"/>
                  <a:pt x="0" y="337356"/>
                </a:cubicBezTo>
                <a:cubicBezTo>
                  <a:pt x="-13335" y="231979"/>
                  <a:pt x="29282" y="185986"/>
                  <a:pt x="0" y="67473"/>
                </a:cubicBezTo>
                <a:close/>
              </a:path>
              <a:path w="4186189" h="404829" stroke="0" extrusionOk="0">
                <a:moveTo>
                  <a:pt x="0" y="67473"/>
                </a:moveTo>
                <a:cubicBezTo>
                  <a:pt x="-3277" y="20071"/>
                  <a:pt x="25671" y="-6183"/>
                  <a:pt x="67473" y="0"/>
                </a:cubicBezTo>
                <a:cubicBezTo>
                  <a:pt x="286119" y="-52581"/>
                  <a:pt x="359678" y="64339"/>
                  <a:pt x="605710" y="0"/>
                </a:cubicBezTo>
                <a:cubicBezTo>
                  <a:pt x="851742" y="-64339"/>
                  <a:pt x="955044" y="45425"/>
                  <a:pt x="1062921" y="0"/>
                </a:cubicBezTo>
                <a:cubicBezTo>
                  <a:pt x="1170798" y="-45425"/>
                  <a:pt x="1394656" y="20412"/>
                  <a:pt x="1520133" y="0"/>
                </a:cubicBezTo>
                <a:cubicBezTo>
                  <a:pt x="1645610" y="-20412"/>
                  <a:pt x="1834124" y="36295"/>
                  <a:pt x="1977345" y="0"/>
                </a:cubicBezTo>
                <a:cubicBezTo>
                  <a:pt x="2120566" y="-36295"/>
                  <a:pt x="2206674" y="36579"/>
                  <a:pt x="2434556" y="0"/>
                </a:cubicBezTo>
                <a:cubicBezTo>
                  <a:pt x="2662438" y="-36579"/>
                  <a:pt x="2752710" y="54209"/>
                  <a:pt x="2891768" y="0"/>
                </a:cubicBezTo>
                <a:cubicBezTo>
                  <a:pt x="3030826" y="-54209"/>
                  <a:pt x="3234477" y="3608"/>
                  <a:pt x="3551542" y="0"/>
                </a:cubicBezTo>
                <a:cubicBezTo>
                  <a:pt x="3868607" y="-3608"/>
                  <a:pt x="3922851" y="47003"/>
                  <a:pt x="4118716" y="0"/>
                </a:cubicBezTo>
                <a:cubicBezTo>
                  <a:pt x="4158911" y="8920"/>
                  <a:pt x="4186981" y="35453"/>
                  <a:pt x="4186189" y="67473"/>
                </a:cubicBezTo>
                <a:cubicBezTo>
                  <a:pt x="4201974" y="155147"/>
                  <a:pt x="4180457" y="204280"/>
                  <a:pt x="4186189" y="337356"/>
                </a:cubicBezTo>
                <a:cubicBezTo>
                  <a:pt x="4187842" y="374192"/>
                  <a:pt x="4157047" y="405802"/>
                  <a:pt x="4118716" y="404829"/>
                </a:cubicBezTo>
                <a:cubicBezTo>
                  <a:pt x="3951163" y="461077"/>
                  <a:pt x="3806733" y="372787"/>
                  <a:pt x="3539967" y="404829"/>
                </a:cubicBezTo>
                <a:cubicBezTo>
                  <a:pt x="3273201" y="436871"/>
                  <a:pt x="3073131" y="348576"/>
                  <a:pt x="2920706" y="404829"/>
                </a:cubicBezTo>
                <a:cubicBezTo>
                  <a:pt x="2768281" y="461082"/>
                  <a:pt x="2572950" y="350590"/>
                  <a:pt x="2301444" y="404829"/>
                </a:cubicBezTo>
                <a:cubicBezTo>
                  <a:pt x="2029938" y="459068"/>
                  <a:pt x="1885466" y="382074"/>
                  <a:pt x="1722695" y="404829"/>
                </a:cubicBezTo>
                <a:cubicBezTo>
                  <a:pt x="1559924" y="427584"/>
                  <a:pt x="1247774" y="386692"/>
                  <a:pt x="1103434" y="404829"/>
                </a:cubicBezTo>
                <a:cubicBezTo>
                  <a:pt x="959094" y="422966"/>
                  <a:pt x="792202" y="361275"/>
                  <a:pt x="565197" y="404829"/>
                </a:cubicBezTo>
                <a:cubicBezTo>
                  <a:pt x="338192" y="448383"/>
                  <a:pt x="282843" y="396464"/>
                  <a:pt x="67473" y="404829"/>
                </a:cubicBezTo>
                <a:cubicBezTo>
                  <a:pt x="33548" y="411483"/>
                  <a:pt x="-7005" y="378326"/>
                  <a:pt x="0" y="337356"/>
                </a:cubicBezTo>
                <a:cubicBezTo>
                  <a:pt x="-29365" y="280214"/>
                  <a:pt x="1327" y="125594"/>
                  <a:pt x="0" y="67473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use</a:t>
            </a:r>
            <a:r>
              <a:rPr lang="en-GB" sz="1600" dirty="0">
                <a:solidFill>
                  <a:schemeClr val="tx1"/>
                </a:solidFill>
              </a:rPr>
              <a:t> lines and arrows to connect ideas</a:t>
            </a:r>
          </a:p>
        </p:txBody>
      </p:sp>
      <p:sp>
        <p:nvSpPr>
          <p:cNvPr id="16" name="Pfeil: nach unten 15">
            <a:extLst>
              <a:ext uri="{FF2B5EF4-FFF2-40B4-BE49-F238E27FC236}">
                <a16:creationId xmlns:a16="http://schemas.microsoft.com/office/drawing/2014/main" id="{3C3BC43D-5BA2-5BC6-295D-446C9729A519}"/>
              </a:ext>
            </a:extLst>
          </p:cNvPr>
          <p:cNvSpPr/>
          <p:nvPr/>
        </p:nvSpPr>
        <p:spPr>
          <a:xfrm>
            <a:off x="1846537" y="2985440"/>
            <a:ext cx="328143" cy="1259581"/>
          </a:xfrm>
          <a:custGeom>
            <a:avLst/>
            <a:gdLst>
              <a:gd name="connsiteX0" fmla="*/ 0 w 328143"/>
              <a:gd name="connsiteY0" fmla="*/ 1095510 h 1259581"/>
              <a:gd name="connsiteX1" fmla="*/ 82036 w 328143"/>
              <a:gd name="connsiteY1" fmla="*/ 1095510 h 1259581"/>
              <a:gd name="connsiteX2" fmla="*/ 82036 w 328143"/>
              <a:gd name="connsiteY2" fmla="*/ 525845 h 1259581"/>
              <a:gd name="connsiteX3" fmla="*/ 82036 w 328143"/>
              <a:gd name="connsiteY3" fmla="*/ 0 h 1259581"/>
              <a:gd name="connsiteX4" fmla="*/ 246107 w 328143"/>
              <a:gd name="connsiteY4" fmla="*/ 0 h 1259581"/>
              <a:gd name="connsiteX5" fmla="*/ 246107 w 328143"/>
              <a:gd name="connsiteY5" fmla="*/ 558710 h 1259581"/>
              <a:gd name="connsiteX6" fmla="*/ 246107 w 328143"/>
              <a:gd name="connsiteY6" fmla="*/ 1095510 h 1259581"/>
              <a:gd name="connsiteX7" fmla="*/ 328143 w 328143"/>
              <a:gd name="connsiteY7" fmla="*/ 1095510 h 1259581"/>
              <a:gd name="connsiteX8" fmla="*/ 164072 w 328143"/>
              <a:gd name="connsiteY8" fmla="*/ 1259581 h 1259581"/>
              <a:gd name="connsiteX9" fmla="*/ 0 w 328143"/>
              <a:gd name="connsiteY9" fmla="*/ 1095510 h 1259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8143" h="1259581" fill="none" extrusionOk="0">
                <a:moveTo>
                  <a:pt x="0" y="1095510"/>
                </a:moveTo>
                <a:cubicBezTo>
                  <a:pt x="20879" y="1092509"/>
                  <a:pt x="57346" y="1103819"/>
                  <a:pt x="82036" y="1095510"/>
                </a:cubicBezTo>
                <a:cubicBezTo>
                  <a:pt x="65545" y="898811"/>
                  <a:pt x="146269" y="801499"/>
                  <a:pt x="82036" y="525845"/>
                </a:cubicBezTo>
                <a:cubicBezTo>
                  <a:pt x="17803" y="250191"/>
                  <a:pt x="82302" y="237960"/>
                  <a:pt x="82036" y="0"/>
                </a:cubicBezTo>
                <a:cubicBezTo>
                  <a:pt x="122544" y="-4256"/>
                  <a:pt x="182634" y="10975"/>
                  <a:pt x="246107" y="0"/>
                </a:cubicBezTo>
                <a:cubicBezTo>
                  <a:pt x="312171" y="117166"/>
                  <a:pt x="195504" y="385032"/>
                  <a:pt x="246107" y="558710"/>
                </a:cubicBezTo>
                <a:cubicBezTo>
                  <a:pt x="296710" y="732388"/>
                  <a:pt x="194478" y="830777"/>
                  <a:pt x="246107" y="1095510"/>
                </a:cubicBezTo>
                <a:cubicBezTo>
                  <a:pt x="286647" y="1089303"/>
                  <a:pt x="291619" y="1104103"/>
                  <a:pt x="328143" y="1095510"/>
                </a:cubicBezTo>
                <a:cubicBezTo>
                  <a:pt x="296353" y="1161925"/>
                  <a:pt x="216626" y="1202979"/>
                  <a:pt x="164072" y="1259581"/>
                </a:cubicBezTo>
                <a:cubicBezTo>
                  <a:pt x="71662" y="1206296"/>
                  <a:pt x="42751" y="1120016"/>
                  <a:pt x="0" y="1095510"/>
                </a:cubicBezTo>
                <a:close/>
              </a:path>
              <a:path w="328143" h="1259581" stroke="0" extrusionOk="0">
                <a:moveTo>
                  <a:pt x="0" y="1095510"/>
                </a:moveTo>
                <a:cubicBezTo>
                  <a:pt x="28951" y="1089414"/>
                  <a:pt x="46230" y="1102439"/>
                  <a:pt x="82036" y="1095510"/>
                </a:cubicBezTo>
                <a:cubicBezTo>
                  <a:pt x="50055" y="891004"/>
                  <a:pt x="128722" y="782875"/>
                  <a:pt x="82036" y="558710"/>
                </a:cubicBezTo>
                <a:cubicBezTo>
                  <a:pt x="35350" y="334545"/>
                  <a:pt x="135704" y="196593"/>
                  <a:pt x="82036" y="0"/>
                </a:cubicBezTo>
                <a:cubicBezTo>
                  <a:pt x="154471" y="-9844"/>
                  <a:pt x="188118" y="18760"/>
                  <a:pt x="246107" y="0"/>
                </a:cubicBezTo>
                <a:cubicBezTo>
                  <a:pt x="312346" y="267122"/>
                  <a:pt x="213142" y="339794"/>
                  <a:pt x="246107" y="569665"/>
                </a:cubicBezTo>
                <a:cubicBezTo>
                  <a:pt x="279072" y="799537"/>
                  <a:pt x="241123" y="936626"/>
                  <a:pt x="246107" y="1095510"/>
                </a:cubicBezTo>
                <a:cubicBezTo>
                  <a:pt x="264410" y="1089339"/>
                  <a:pt x="298068" y="1101385"/>
                  <a:pt x="328143" y="1095510"/>
                </a:cubicBezTo>
                <a:cubicBezTo>
                  <a:pt x="260975" y="1179686"/>
                  <a:pt x="201187" y="1211951"/>
                  <a:pt x="164072" y="1259581"/>
                </a:cubicBezTo>
                <a:cubicBezTo>
                  <a:pt x="107693" y="1221627"/>
                  <a:pt x="52054" y="1142717"/>
                  <a:pt x="0" y="109551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extLst>
              <a:ext uri="{C807C97D-BFC1-408E-A445-0C87EB9F89A2}">
                <ask:lineSketchStyleProps xmlns:ask="http://schemas.microsoft.com/office/drawing/2018/sketchyshapes" sd="764022275">
                  <a:prstGeom prst="down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67995299-73CB-BC0F-916A-ADD7EBB072C9}"/>
              </a:ext>
            </a:extLst>
          </p:cNvPr>
          <p:cNvSpPr/>
          <p:nvPr/>
        </p:nvSpPr>
        <p:spPr>
          <a:xfrm>
            <a:off x="771925" y="5903769"/>
            <a:ext cx="2064784" cy="717755"/>
          </a:xfrm>
          <a:custGeom>
            <a:avLst/>
            <a:gdLst>
              <a:gd name="connsiteX0" fmla="*/ 0 w 2064784"/>
              <a:gd name="connsiteY0" fmla="*/ 119628 h 717755"/>
              <a:gd name="connsiteX1" fmla="*/ 119628 w 2064784"/>
              <a:gd name="connsiteY1" fmla="*/ 0 h 717755"/>
              <a:gd name="connsiteX2" fmla="*/ 557755 w 2064784"/>
              <a:gd name="connsiteY2" fmla="*/ 0 h 717755"/>
              <a:gd name="connsiteX3" fmla="*/ 1050647 w 2064784"/>
              <a:gd name="connsiteY3" fmla="*/ 0 h 717755"/>
              <a:gd name="connsiteX4" fmla="*/ 1470519 w 2064784"/>
              <a:gd name="connsiteY4" fmla="*/ 0 h 717755"/>
              <a:gd name="connsiteX5" fmla="*/ 1945156 w 2064784"/>
              <a:gd name="connsiteY5" fmla="*/ 0 h 717755"/>
              <a:gd name="connsiteX6" fmla="*/ 2064784 w 2064784"/>
              <a:gd name="connsiteY6" fmla="*/ 119628 h 717755"/>
              <a:gd name="connsiteX7" fmla="*/ 2064784 w 2064784"/>
              <a:gd name="connsiteY7" fmla="*/ 598127 h 717755"/>
              <a:gd name="connsiteX8" fmla="*/ 1945156 w 2064784"/>
              <a:gd name="connsiteY8" fmla="*/ 717755 h 717755"/>
              <a:gd name="connsiteX9" fmla="*/ 1470519 w 2064784"/>
              <a:gd name="connsiteY9" fmla="*/ 717755 h 717755"/>
              <a:gd name="connsiteX10" fmla="*/ 1032392 w 2064784"/>
              <a:gd name="connsiteY10" fmla="*/ 717755 h 717755"/>
              <a:gd name="connsiteX11" fmla="*/ 612521 w 2064784"/>
              <a:gd name="connsiteY11" fmla="*/ 717755 h 717755"/>
              <a:gd name="connsiteX12" fmla="*/ 119628 w 2064784"/>
              <a:gd name="connsiteY12" fmla="*/ 717755 h 717755"/>
              <a:gd name="connsiteX13" fmla="*/ 0 w 2064784"/>
              <a:gd name="connsiteY13" fmla="*/ 598127 h 717755"/>
              <a:gd name="connsiteX14" fmla="*/ 0 w 2064784"/>
              <a:gd name="connsiteY14" fmla="*/ 119628 h 717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64784" h="717755" fill="none" extrusionOk="0">
                <a:moveTo>
                  <a:pt x="0" y="119628"/>
                </a:moveTo>
                <a:cubicBezTo>
                  <a:pt x="7093" y="61405"/>
                  <a:pt x="57978" y="-9779"/>
                  <a:pt x="119628" y="0"/>
                </a:cubicBezTo>
                <a:cubicBezTo>
                  <a:pt x="316843" y="-31871"/>
                  <a:pt x="395320" y="13307"/>
                  <a:pt x="557755" y="0"/>
                </a:cubicBezTo>
                <a:cubicBezTo>
                  <a:pt x="720190" y="-13307"/>
                  <a:pt x="885766" y="11099"/>
                  <a:pt x="1050647" y="0"/>
                </a:cubicBezTo>
                <a:cubicBezTo>
                  <a:pt x="1215528" y="-11099"/>
                  <a:pt x="1305585" y="7601"/>
                  <a:pt x="1470519" y="0"/>
                </a:cubicBezTo>
                <a:cubicBezTo>
                  <a:pt x="1635453" y="-7601"/>
                  <a:pt x="1739071" y="5635"/>
                  <a:pt x="1945156" y="0"/>
                </a:cubicBezTo>
                <a:cubicBezTo>
                  <a:pt x="2022582" y="11736"/>
                  <a:pt x="2076211" y="52859"/>
                  <a:pt x="2064784" y="119628"/>
                </a:cubicBezTo>
                <a:cubicBezTo>
                  <a:pt x="2112731" y="270646"/>
                  <a:pt x="2020037" y="383385"/>
                  <a:pt x="2064784" y="598127"/>
                </a:cubicBezTo>
                <a:cubicBezTo>
                  <a:pt x="2071587" y="673611"/>
                  <a:pt x="2018072" y="700964"/>
                  <a:pt x="1945156" y="717755"/>
                </a:cubicBezTo>
                <a:cubicBezTo>
                  <a:pt x="1784146" y="730069"/>
                  <a:pt x="1601597" y="672937"/>
                  <a:pt x="1470519" y="717755"/>
                </a:cubicBezTo>
                <a:cubicBezTo>
                  <a:pt x="1339441" y="762573"/>
                  <a:pt x="1178006" y="676449"/>
                  <a:pt x="1032392" y="717755"/>
                </a:cubicBezTo>
                <a:cubicBezTo>
                  <a:pt x="886778" y="759061"/>
                  <a:pt x="735970" y="692766"/>
                  <a:pt x="612521" y="717755"/>
                </a:cubicBezTo>
                <a:cubicBezTo>
                  <a:pt x="489072" y="742744"/>
                  <a:pt x="296900" y="663539"/>
                  <a:pt x="119628" y="717755"/>
                </a:cubicBezTo>
                <a:cubicBezTo>
                  <a:pt x="48823" y="713651"/>
                  <a:pt x="11084" y="667319"/>
                  <a:pt x="0" y="598127"/>
                </a:cubicBezTo>
                <a:cubicBezTo>
                  <a:pt x="-10678" y="425847"/>
                  <a:pt x="5832" y="265892"/>
                  <a:pt x="0" y="119628"/>
                </a:cubicBezTo>
                <a:close/>
              </a:path>
              <a:path w="2064784" h="717755" stroke="0" extrusionOk="0">
                <a:moveTo>
                  <a:pt x="0" y="119628"/>
                </a:moveTo>
                <a:cubicBezTo>
                  <a:pt x="-479" y="52078"/>
                  <a:pt x="43314" y="-13958"/>
                  <a:pt x="119628" y="0"/>
                </a:cubicBezTo>
                <a:cubicBezTo>
                  <a:pt x="322508" y="-41707"/>
                  <a:pt x="400614" y="51497"/>
                  <a:pt x="557755" y="0"/>
                </a:cubicBezTo>
                <a:cubicBezTo>
                  <a:pt x="714896" y="-51497"/>
                  <a:pt x="873251" y="18595"/>
                  <a:pt x="959371" y="0"/>
                </a:cubicBezTo>
                <a:cubicBezTo>
                  <a:pt x="1045491" y="-18595"/>
                  <a:pt x="1208230" y="47091"/>
                  <a:pt x="1360987" y="0"/>
                </a:cubicBezTo>
                <a:cubicBezTo>
                  <a:pt x="1513744" y="-47091"/>
                  <a:pt x="1775334" y="47476"/>
                  <a:pt x="1945156" y="0"/>
                </a:cubicBezTo>
                <a:cubicBezTo>
                  <a:pt x="2009973" y="-5505"/>
                  <a:pt x="2078807" y="48202"/>
                  <a:pt x="2064784" y="119628"/>
                </a:cubicBezTo>
                <a:cubicBezTo>
                  <a:pt x="2112955" y="276342"/>
                  <a:pt x="2035070" y="416143"/>
                  <a:pt x="2064784" y="598127"/>
                </a:cubicBezTo>
                <a:cubicBezTo>
                  <a:pt x="2055067" y="659128"/>
                  <a:pt x="2013042" y="699688"/>
                  <a:pt x="1945156" y="717755"/>
                </a:cubicBezTo>
                <a:cubicBezTo>
                  <a:pt x="1753072" y="743304"/>
                  <a:pt x="1676067" y="690784"/>
                  <a:pt x="1543540" y="717755"/>
                </a:cubicBezTo>
                <a:cubicBezTo>
                  <a:pt x="1411013" y="744726"/>
                  <a:pt x="1275295" y="714016"/>
                  <a:pt x="1105413" y="717755"/>
                </a:cubicBezTo>
                <a:cubicBezTo>
                  <a:pt x="935531" y="721494"/>
                  <a:pt x="881512" y="675829"/>
                  <a:pt x="703797" y="717755"/>
                </a:cubicBezTo>
                <a:cubicBezTo>
                  <a:pt x="526082" y="759681"/>
                  <a:pt x="364879" y="653762"/>
                  <a:pt x="119628" y="717755"/>
                </a:cubicBezTo>
                <a:cubicBezTo>
                  <a:pt x="54786" y="720556"/>
                  <a:pt x="4478" y="658003"/>
                  <a:pt x="0" y="598127"/>
                </a:cubicBezTo>
                <a:cubicBezTo>
                  <a:pt x="-5866" y="497539"/>
                  <a:pt x="45921" y="228413"/>
                  <a:pt x="0" y="119628"/>
                </a:cubicBezTo>
                <a:close/>
              </a:path>
            </a:pathLst>
          </a:custGeom>
          <a:solidFill>
            <a:srgbClr val="E1CCF0"/>
          </a:solidFill>
          <a:ln w="28575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i="1" dirty="0">
                <a:solidFill>
                  <a:schemeClr val="tx1"/>
                </a:solidFill>
              </a:rPr>
              <a:t>social inclusion, environmental sustainability, empowerment </a:t>
            </a:r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6B2D43FA-E91E-7F36-B799-B4738B6615A7}"/>
              </a:ext>
            </a:extLst>
          </p:cNvPr>
          <p:cNvSpPr/>
          <p:nvPr/>
        </p:nvSpPr>
        <p:spPr>
          <a:xfrm>
            <a:off x="1052149" y="4528904"/>
            <a:ext cx="1784560" cy="967328"/>
          </a:xfrm>
          <a:custGeom>
            <a:avLst/>
            <a:gdLst>
              <a:gd name="connsiteX0" fmla="*/ 0 w 1784560"/>
              <a:gd name="connsiteY0" fmla="*/ 161225 h 967328"/>
              <a:gd name="connsiteX1" fmla="*/ 161225 w 1784560"/>
              <a:gd name="connsiteY1" fmla="*/ 0 h 967328"/>
              <a:gd name="connsiteX2" fmla="*/ 633974 w 1784560"/>
              <a:gd name="connsiteY2" fmla="*/ 0 h 967328"/>
              <a:gd name="connsiteX3" fmla="*/ 1150586 w 1784560"/>
              <a:gd name="connsiteY3" fmla="*/ 0 h 967328"/>
              <a:gd name="connsiteX4" fmla="*/ 1623335 w 1784560"/>
              <a:gd name="connsiteY4" fmla="*/ 0 h 967328"/>
              <a:gd name="connsiteX5" fmla="*/ 1784560 w 1784560"/>
              <a:gd name="connsiteY5" fmla="*/ 161225 h 967328"/>
              <a:gd name="connsiteX6" fmla="*/ 1784560 w 1784560"/>
              <a:gd name="connsiteY6" fmla="*/ 483664 h 967328"/>
              <a:gd name="connsiteX7" fmla="*/ 1784560 w 1784560"/>
              <a:gd name="connsiteY7" fmla="*/ 806103 h 967328"/>
              <a:gd name="connsiteX8" fmla="*/ 1623335 w 1784560"/>
              <a:gd name="connsiteY8" fmla="*/ 967328 h 967328"/>
              <a:gd name="connsiteX9" fmla="*/ 1121344 w 1784560"/>
              <a:gd name="connsiteY9" fmla="*/ 967328 h 967328"/>
              <a:gd name="connsiteX10" fmla="*/ 648595 w 1784560"/>
              <a:gd name="connsiteY10" fmla="*/ 967328 h 967328"/>
              <a:gd name="connsiteX11" fmla="*/ 161225 w 1784560"/>
              <a:gd name="connsiteY11" fmla="*/ 967328 h 967328"/>
              <a:gd name="connsiteX12" fmla="*/ 0 w 1784560"/>
              <a:gd name="connsiteY12" fmla="*/ 806103 h 967328"/>
              <a:gd name="connsiteX13" fmla="*/ 0 w 1784560"/>
              <a:gd name="connsiteY13" fmla="*/ 470766 h 967328"/>
              <a:gd name="connsiteX14" fmla="*/ 0 w 1784560"/>
              <a:gd name="connsiteY14" fmla="*/ 161225 h 96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84560" h="967328" fill="none" extrusionOk="0">
                <a:moveTo>
                  <a:pt x="0" y="161225"/>
                </a:moveTo>
                <a:cubicBezTo>
                  <a:pt x="12224" y="85703"/>
                  <a:pt x="75373" y="-7060"/>
                  <a:pt x="161225" y="0"/>
                </a:cubicBezTo>
                <a:cubicBezTo>
                  <a:pt x="377855" y="-44624"/>
                  <a:pt x="443984" y="18568"/>
                  <a:pt x="633974" y="0"/>
                </a:cubicBezTo>
                <a:cubicBezTo>
                  <a:pt x="823964" y="-18568"/>
                  <a:pt x="1032185" y="22127"/>
                  <a:pt x="1150586" y="0"/>
                </a:cubicBezTo>
                <a:cubicBezTo>
                  <a:pt x="1268987" y="-22127"/>
                  <a:pt x="1406779" y="18739"/>
                  <a:pt x="1623335" y="0"/>
                </a:cubicBezTo>
                <a:cubicBezTo>
                  <a:pt x="1696522" y="17353"/>
                  <a:pt x="1790021" y="62556"/>
                  <a:pt x="1784560" y="161225"/>
                </a:cubicBezTo>
                <a:cubicBezTo>
                  <a:pt x="1804741" y="284052"/>
                  <a:pt x="1779070" y="355886"/>
                  <a:pt x="1784560" y="483664"/>
                </a:cubicBezTo>
                <a:cubicBezTo>
                  <a:pt x="1790050" y="611442"/>
                  <a:pt x="1763605" y="737883"/>
                  <a:pt x="1784560" y="806103"/>
                </a:cubicBezTo>
                <a:cubicBezTo>
                  <a:pt x="1792500" y="906134"/>
                  <a:pt x="1717003" y="955982"/>
                  <a:pt x="1623335" y="967328"/>
                </a:cubicBezTo>
                <a:cubicBezTo>
                  <a:pt x="1414091" y="978629"/>
                  <a:pt x="1288938" y="958721"/>
                  <a:pt x="1121344" y="967328"/>
                </a:cubicBezTo>
                <a:cubicBezTo>
                  <a:pt x="953750" y="975935"/>
                  <a:pt x="808740" y="960587"/>
                  <a:pt x="648595" y="967328"/>
                </a:cubicBezTo>
                <a:cubicBezTo>
                  <a:pt x="488450" y="974069"/>
                  <a:pt x="357479" y="915512"/>
                  <a:pt x="161225" y="967328"/>
                </a:cubicBezTo>
                <a:cubicBezTo>
                  <a:pt x="78573" y="985482"/>
                  <a:pt x="4414" y="908897"/>
                  <a:pt x="0" y="806103"/>
                </a:cubicBezTo>
                <a:cubicBezTo>
                  <a:pt x="-4618" y="674133"/>
                  <a:pt x="36360" y="629462"/>
                  <a:pt x="0" y="470766"/>
                </a:cubicBezTo>
                <a:cubicBezTo>
                  <a:pt x="-36360" y="312070"/>
                  <a:pt x="21307" y="293246"/>
                  <a:pt x="0" y="161225"/>
                </a:cubicBezTo>
                <a:close/>
              </a:path>
              <a:path w="1784560" h="967328" stroke="0" extrusionOk="0">
                <a:moveTo>
                  <a:pt x="0" y="161225"/>
                </a:moveTo>
                <a:cubicBezTo>
                  <a:pt x="-5091" y="56430"/>
                  <a:pt x="66730" y="-7429"/>
                  <a:pt x="161225" y="0"/>
                </a:cubicBezTo>
                <a:cubicBezTo>
                  <a:pt x="390665" y="-2078"/>
                  <a:pt x="494867" y="30931"/>
                  <a:pt x="633974" y="0"/>
                </a:cubicBezTo>
                <a:cubicBezTo>
                  <a:pt x="773081" y="-30931"/>
                  <a:pt x="870558" y="44519"/>
                  <a:pt x="1077481" y="0"/>
                </a:cubicBezTo>
                <a:cubicBezTo>
                  <a:pt x="1284404" y="-44519"/>
                  <a:pt x="1452191" y="34879"/>
                  <a:pt x="1623335" y="0"/>
                </a:cubicBezTo>
                <a:cubicBezTo>
                  <a:pt x="1696689" y="6751"/>
                  <a:pt x="1766507" y="83285"/>
                  <a:pt x="1784560" y="161225"/>
                </a:cubicBezTo>
                <a:cubicBezTo>
                  <a:pt x="1787762" y="281661"/>
                  <a:pt x="1769472" y="334289"/>
                  <a:pt x="1784560" y="470766"/>
                </a:cubicBezTo>
                <a:cubicBezTo>
                  <a:pt x="1799648" y="607243"/>
                  <a:pt x="1771595" y="658133"/>
                  <a:pt x="1784560" y="806103"/>
                </a:cubicBezTo>
                <a:cubicBezTo>
                  <a:pt x="1761377" y="883053"/>
                  <a:pt x="1713602" y="955148"/>
                  <a:pt x="1623335" y="967328"/>
                </a:cubicBezTo>
                <a:cubicBezTo>
                  <a:pt x="1498418" y="993996"/>
                  <a:pt x="1285489" y="962224"/>
                  <a:pt x="1179828" y="967328"/>
                </a:cubicBezTo>
                <a:cubicBezTo>
                  <a:pt x="1074167" y="972432"/>
                  <a:pt x="921203" y="952367"/>
                  <a:pt x="707079" y="967328"/>
                </a:cubicBezTo>
                <a:cubicBezTo>
                  <a:pt x="492955" y="982289"/>
                  <a:pt x="344113" y="938142"/>
                  <a:pt x="161225" y="967328"/>
                </a:cubicBezTo>
                <a:cubicBezTo>
                  <a:pt x="69951" y="961756"/>
                  <a:pt x="6664" y="895078"/>
                  <a:pt x="0" y="806103"/>
                </a:cubicBezTo>
                <a:cubicBezTo>
                  <a:pt x="-21557" y="733919"/>
                  <a:pt x="20076" y="603754"/>
                  <a:pt x="0" y="496562"/>
                </a:cubicBezTo>
                <a:cubicBezTo>
                  <a:pt x="-20076" y="389370"/>
                  <a:pt x="22458" y="272448"/>
                  <a:pt x="0" y="16122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gives examples, provides explanations</a:t>
            </a:r>
          </a:p>
        </p:txBody>
      </p:sp>
      <p:sp>
        <p:nvSpPr>
          <p:cNvPr id="20" name="Pfeil: nach unten 19">
            <a:extLst>
              <a:ext uri="{FF2B5EF4-FFF2-40B4-BE49-F238E27FC236}">
                <a16:creationId xmlns:a16="http://schemas.microsoft.com/office/drawing/2014/main" id="{CA4293AA-0815-2C62-931C-6130FF66F82A}"/>
              </a:ext>
            </a:extLst>
          </p:cNvPr>
          <p:cNvSpPr/>
          <p:nvPr/>
        </p:nvSpPr>
        <p:spPr>
          <a:xfrm>
            <a:off x="9021834" y="2935029"/>
            <a:ext cx="247041" cy="721155"/>
          </a:xfrm>
          <a:custGeom>
            <a:avLst/>
            <a:gdLst>
              <a:gd name="connsiteX0" fmla="*/ 0 w 247041"/>
              <a:gd name="connsiteY0" fmla="*/ 597635 h 721155"/>
              <a:gd name="connsiteX1" fmla="*/ 61760 w 247041"/>
              <a:gd name="connsiteY1" fmla="*/ 597635 h 721155"/>
              <a:gd name="connsiteX2" fmla="*/ 61760 w 247041"/>
              <a:gd name="connsiteY2" fmla="*/ 0 h 721155"/>
              <a:gd name="connsiteX3" fmla="*/ 185281 w 247041"/>
              <a:gd name="connsiteY3" fmla="*/ 0 h 721155"/>
              <a:gd name="connsiteX4" fmla="*/ 185281 w 247041"/>
              <a:gd name="connsiteY4" fmla="*/ 597635 h 721155"/>
              <a:gd name="connsiteX5" fmla="*/ 247041 w 247041"/>
              <a:gd name="connsiteY5" fmla="*/ 597635 h 721155"/>
              <a:gd name="connsiteX6" fmla="*/ 123521 w 247041"/>
              <a:gd name="connsiteY6" fmla="*/ 721155 h 721155"/>
              <a:gd name="connsiteX7" fmla="*/ 0 w 247041"/>
              <a:gd name="connsiteY7" fmla="*/ 597635 h 721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7041" h="721155" fill="none" extrusionOk="0">
                <a:moveTo>
                  <a:pt x="0" y="597635"/>
                </a:moveTo>
                <a:cubicBezTo>
                  <a:pt x="18293" y="594370"/>
                  <a:pt x="42741" y="599400"/>
                  <a:pt x="61760" y="597635"/>
                </a:cubicBezTo>
                <a:cubicBezTo>
                  <a:pt x="9611" y="405143"/>
                  <a:pt x="86000" y="152949"/>
                  <a:pt x="61760" y="0"/>
                </a:cubicBezTo>
                <a:cubicBezTo>
                  <a:pt x="102170" y="-9859"/>
                  <a:pt x="159480" y="153"/>
                  <a:pt x="185281" y="0"/>
                </a:cubicBezTo>
                <a:cubicBezTo>
                  <a:pt x="235531" y="288112"/>
                  <a:pt x="155237" y="408227"/>
                  <a:pt x="185281" y="597635"/>
                </a:cubicBezTo>
                <a:cubicBezTo>
                  <a:pt x="202960" y="592185"/>
                  <a:pt x="224114" y="598339"/>
                  <a:pt x="247041" y="597635"/>
                </a:cubicBezTo>
                <a:cubicBezTo>
                  <a:pt x="191561" y="656690"/>
                  <a:pt x="159122" y="678360"/>
                  <a:pt x="123521" y="721155"/>
                </a:cubicBezTo>
                <a:cubicBezTo>
                  <a:pt x="70192" y="692156"/>
                  <a:pt x="61500" y="658212"/>
                  <a:pt x="0" y="597635"/>
                </a:cubicBezTo>
                <a:close/>
              </a:path>
              <a:path w="247041" h="721155" stroke="0" extrusionOk="0">
                <a:moveTo>
                  <a:pt x="0" y="597635"/>
                </a:moveTo>
                <a:cubicBezTo>
                  <a:pt x="15713" y="597089"/>
                  <a:pt x="44488" y="598244"/>
                  <a:pt x="61760" y="597635"/>
                </a:cubicBezTo>
                <a:cubicBezTo>
                  <a:pt x="15873" y="414281"/>
                  <a:pt x="85561" y="128000"/>
                  <a:pt x="61760" y="0"/>
                </a:cubicBezTo>
                <a:cubicBezTo>
                  <a:pt x="121191" y="-9778"/>
                  <a:pt x="135177" y="10591"/>
                  <a:pt x="185281" y="0"/>
                </a:cubicBezTo>
                <a:cubicBezTo>
                  <a:pt x="236475" y="208568"/>
                  <a:pt x="183267" y="464025"/>
                  <a:pt x="185281" y="597635"/>
                </a:cubicBezTo>
                <a:cubicBezTo>
                  <a:pt x="215506" y="597552"/>
                  <a:pt x="217339" y="599352"/>
                  <a:pt x="247041" y="597635"/>
                </a:cubicBezTo>
                <a:cubicBezTo>
                  <a:pt x="201111" y="663415"/>
                  <a:pt x="161014" y="679493"/>
                  <a:pt x="123521" y="721155"/>
                </a:cubicBezTo>
                <a:cubicBezTo>
                  <a:pt x="50379" y="676464"/>
                  <a:pt x="65154" y="648530"/>
                  <a:pt x="0" y="59763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extLst>
              <a:ext uri="{C807C97D-BFC1-408E-A445-0C87EB9F89A2}">
                <ask:lineSketchStyleProps xmlns:ask="http://schemas.microsoft.com/office/drawing/2018/sketchyshapes" sd="764022275">
                  <a:prstGeom prst="downArrow">
                    <a:avLst>
                      <a:gd name="adj1" fmla="val 50000"/>
                      <a:gd name="adj2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Pfeil: nach unten 20">
            <a:extLst>
              <a:ext uri="{FF2B5EF4-FFF2-40B4-BE49-F238E27FC236}">
                <a16:creationId xmlns:a16="http://schemas.microsoft.com/office/drawing/2014/main" id="{8E5784EC-9778-9DF2-AA1B-42B40BD0B8C2}"/>
              </a:ext>
            </a:extLst>
          </p:cNvPr>
          <p:cNvSpPr/>
          <p:nvPr/>
        </p:nvSpPr>
        <p:spPr>
          <a:xfrm rot="19964960">
            <a:off x="5206526" y="5761136"/>
            <a:ext cx="328143" cy="518039"/>
          </a:xfrm>
          <a:custGeom>
            <a:avLst/>
            <a:gdLst>
              <a:gd name="connsiteX0" fmla="*/ 0 w 328143"/>
              <a:gd name="connsiteY0" fmla="*/ 353968 h 518039"/>
              <a:gd name="connsiteX1" fmla="*/ 82036 w 328143"/>
              <a:gd name="connsiteY1" fmla="*/ 353968 h 518039"/>
              <a:gd name="connsiteX2" fmla="*/ 82036 w 328143"/>
              <a:gd name="connsiteY2" fmla="*/ 0 h 518039"/>
              <a:gd name="connsiteX3" fmla="*/ 246107 w 328143"/>
              <a:gd name="connsiteY3" fmla="*/ 0 h 518039"/>
              <a:gd name="connsiteX4" fmla="*/ 246107 w 328143"/>
              <a:gd name="connsiteY4" fmla="*/ 353968 h 518039"/>
              <a:gd name="connsiteX5" fmla="*/ 328143 w 328143"/>
              <a:gd name="connsiteY5" fmla="*/ 353968 h 518039"/>
              <a:gd name="connsiteX6" fmla="*/ 164072 w 328143"/>
              <a:gd name="connsiteY6" fmla="*/ 518039 h 518039"/>
              <a:gd name="connsiteX7" fmla="*/ 0 w 328143"/>
              <a:gd name="connsiteY7" fmla="*/ 353968 h 51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8143" h="518039" fill="none" extrusionOk="0">
                <a:moveTo>
                  <a:pt x="0" y="353968"/>
                </a:moveTo>
                <a:cubicBezTo>
                  <a:pt x="35816" y="351393"/>
                  <a:pt x="42713" y="358410"/>
                  <a:pt x="82036" y="353968"/>
                </a:cubicBezTo>
                <a:cubicBezTo>
                  <a:pt x="76175" y="210851"/>
                  <a:pt x="97174" y="156136"/>
                  <a:pt x="82036" y="0"/>
                </a:cubicBezTo>
                <a:cubicBezTo>
                  <a:pt x="162557" y="-18238"/>
                  <a:pt x="180663" y="1560"/>
                  <a:pt x="246107" y="0"/>
                </a:cubicBezTo>
                <a:cubicBezTo>
                  <a:pt x="256424" y="156815"/>
                  <a:pt x="241776" y="235579"/>
                  <a:pt x="246107" y="353968"/>
                </a:cubicBezTo>
                <a:cubicBezTo>
                  <a:pt x="286471" y="353690"/>
                  <a:pt x="309322" y="362532"/>
                  <a:pt x="328143" y="353968"/>
                </a:cubicBezTo>
                <a:cubicBezTo>
                  <a:pt x="280548" y="423511"/>
                  <a:pt x="194266" y="458154"/>
                  <a:pt x="164072" y="518039"/>
                </a:cubicBezTo>
                <a:cubicBezTo>
                  <a:pt x="68375" y="454002"/>
                  <a:pt x="52921" y="392839"/>
                  <a:pt x="0" y="353968"/>
                </a:cubicBezTo>
                <a:close/>
              </a:path>
              <a:path w="328143" h="518039" stroke="0" extrusionOk="0">
                <a:moveTo>
                  <a:pt x="0" y="353968"/>
                </a:moveTo>
                <a:cubicBezTo>
                  <a:pt x="28951" y="347872"/>
                  <a:pt x="46230" y="360897"/>
                  <a:pt x="82036" y="353968"/>
                </a:cubicBezTo>
                <a:cubicBezTo>
                  <a:pt x="79876" y="187869"/>
                  <a:pt x="91328" y="126971"/>
                  <a:pt x="82036" y="0"/>
                </a:cubicBezTo>
                <a:cubicBezTo>
                  <a:pt x="119578" y="-18766"/>
                  <a:pt x="167533" y="4102"/>
                  <a:pt x="246107" y="0"/>
                </a:cubicBezTo>
                <a:cubicBezTo>
                  <a:pt x="287754" y="116657"/>
                  <a:pt x="233873" y="254770"/>
                  <a:pt x="246107" y="353968"/>
                </a:cubicBezTo>
                <a:cubicBezTo>
                  <a:pt x="270113" y="353404"/>
                  <a:pt x="295551" y="359640"/>
                  <a:pt x="328143" y="353968"/>
                </a:cubicBezTo>
                <a:cubicBezTo>
                  <a:pt x="283469" y="402184"/>
                  <a:pt x="195967" y="447513"/>
                  <a:pt x="164072" y="518039"/>
                </a:cubicBezTo>
                <a:cubicBezTo>
                  <a:pt x="68840" y="455352"/>
                  <a:pt x="55635" y="409422"/>
                  <a:pt x="0" y="35396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extLst>
              <a:ext uri="{C807C97D-BFC1-408E-A445-0C87EB9F89A2}">
                <ask:lineSketchStyleProps xmlns:ask="http://schemas.microsoft.com/office/drawing/2018/sketchyshapes" sd="764022275">
                  <a:prstGeom prst="down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Pfeil: nach unten 21">
            <a:extLst>
              <a:ext uri="{FF2B5EF4-FFF2-40B4-BE49-F238E27FC236}">
                <a16:creationId xmlns:a16="http://schemas.microsoft.com/office/drawing/2014/main" id="{D2DA0F01-3930-4E2D-8100-51BB4E80A6BC}"/>
              </a:ext>
            </a:extLst>
          </p:cNvPr>
          <p:cNvSpPr/>
          <p:nvPr/>
        </p:nvSpPr>
        <p:spPr>
          <a:xfrm rot="1305126">
            <a:off x="7456808" y="5719704"/>
            <a:ext cx="328143" cy="518039"/>
          </a:xfrm>
          <a:custGeom>
            <a:avLst/>
            <a:gdLst>
              <a:gd name="connsiteX0" fmla="*/ 0 w 328143"/>
              <a:gd name="connsiteY0" fmla="*/ 353968 h 518039"/>
              <a:gd name="connsiteX1" fmla="*/ 82036 w 328143"/>
              <a:gd name="connsiteY1" fmla="*/ 353968 h 518039"/>
              <a:gd name="connsiteX2" fmla="*/ 82036 w 328143"/>
              <a:gd name="connsiteY2" fmla="*/ 0 h 518039"/>
              <a:gd name="connsiteX3" fmla="*/ 246107 w 328143"/>
              <a:gd name="connsiteY3" fmla="*/ 0 h 518039"/>
              <a:gd name="connsiteX4" fmla="*/ 246107 w 328143"/>
              <a:gd name="connsiteY4" fmla="*/ 353968 h 518039"/>
              <a:gd name="connsiteX5" fmla="*/ 328143 w 328143"/>
              <a:gd name="connsiteY5" fmla="*/ 353968 h 518039"/>
              <a:gd name="connsiteX6" fmla="*/ 164072 w 328143"/>
              <a:gd name="connsiteY6" fmla="*/ 518039 h 518039"/>
              <a:gd name="connsiteX7" fmla="*/ 0 w 328143"/>
              <a:gd name="connsiteY7" fmla="*/ 353968 h 51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8143" h="518039" fill="none" extrusionOk="0">
                <a:moveTo>
                  <a:pt x="0" y="353968"/>
                </a:moveTo>
                <a:cubicBezTo>
                  <a:pt x="35816" y="351393"/>
                  <a:pt x="42713" y="358410"/>
                  <a:pt x="82036" y="353968"/>
                </a:cubicBezTo>
                <a:cubicBezTo>
                  <a:pt x="76175" y="210851"/>
                  <a:pt x="97174" y="156136"/>
                  <a:pt x="82036" y="0"/>
                </a:cubicBezTo>
                <a:cubicBezTo>
                  <a:pt x="162557" y="-18238"/>
                  <a:pt x="180663" y="1560"/>
                  <a:pt x="246107" y="0"/>
                </a:cubicBezTo>
                <a:cubicBezTo>
                  <a:pt x="256424" y="156815"/>
                  <a:pt x="241776" y="235579"/>
                  <a:pt x="246107" y="353968"/>
                </a:cubicBezTo>
                <a:cubicBezTo>
                  <a:pt x="286471" y="353690"/>
                  <a:pt x="309322" y="362532"/>
                  <a:pt x="328143" y="353968"/>
                </a:cubicBezTo>
                <a:cubicBezTo>
                  <a:pt x="280548" y="423511"/>
                  <a:pt x="194266" y="458154"/>
                  <a:pt x="164072" y="518039"/>
                </a:cubicBezTo>
                <a:cubicBezTo>
                  <a:pt x="68375" y="454002"/>
                  <a:pt x="52921" y="392839"/>
                  <a:pt x="0" y="353968"/>
                </a:cubicBezTo>
                <a:close/>
              </a:path>
              <a:path w="328143" h="518039" stroke="0" extrusionOk="0">
                <a:moveTo>
                  <a:pt x="0" y="353968"/>
                </a:moveTo>
                <a:cubicBezTo>
                  <a:pt x="28951" y="347872"/>
                  <a:pt x="46230" y="360897"/>
                  <a:pt x="82036" y="353968"/>
                </a:cubicBezTo>
                <a:cubicBezTo>
                  <a:pt x="79876" y="187869"/>
                  <a:pt x="91328" y="126971"/>
                  <a:pt x="82036" y="0"/>
                </a:cubicBezTo>
                <a:cubicBezTo>
                  <a:pt x="119578" y="-18766"/>
                  <a:pt x="167533" y="4102"/>
                  <a:pt x="246107" y="0"/>
                </a:cubicBezTo>
                <a:cubicBezTo>
                  <a:pt x="287754" y="116657"/>
                  <a:pt x="233873" y="254770"/>
                  <a:pt x="246107" y="353968"/>
                </a:cubicBezTo>
                <a:cubicBezTo>
                  <a:pt x="270113" y="353404"/>
                  <a:pt x="295551" y="359640"/>
                  <a:pt x="328143" y="353968"/>
                </a:cubicBezTo>
                <a:cubicBezTo>
                  <a:pt x="283469" y="402184"/>
                  <a:pt x="195967" y="447513"/>
                  <a:pt x="164072" y="518039"/>
                </a:cubicBezTo>
                <a:cubicBezTo>
                  <a:pt x="68840" y="455352"/>
                  <a:pt x="55635" y="409422"/>
                  <a:pt x="0" y="35396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extLst>
              <a:ext uri="{C807C97D-BFC1-408E-A445-0C87EB9F89A2}">
                <ask:lineSketchStyleProps xmlns:ask="http://schemas.microsoft.com/office/drawing/2018/sketchyshapes" sd="764022275">
                  <a:prstGeom prst="down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Pfeil: nach unten 22">
            <a:extLst>
              <a:ext uri="{FF2B5EF4-FFF2-40B4-BE49-F238E27FC236}">
                <a16:creationId xmlns:a16="http://schemas.microsoft.com/office/drawing/2014/main" id="{AED3E6E4-3B9B-BF81-ED02-5EA848784A80}"/>
              </a:ext>
            </a:extLst>
          </p:cNvPr>
          <p:cNvSpPr/>
          <p:nvPr/>
        </p:nvSpPr>
        <p:spPr>
          <a:xfrm rot="1305126">
            <a:off x="8546206" y="4479815"/>
            <a:ext cx="328143" cy="518039"/>
          </a:xfrm>
          <a:custGeom>
            <a:avLst/>
            <a:gdLst>
              <a:gd name="connsiteX0" fmla="*/ 0 w 328143"/>
              <a:gd name="connsiteY0" fmla="*/ 353968 h 518039"/>
              <a:gd name="connsiteX1" fmla="*/ 82036 w 328143"/>
              <a:gd name="connsiteY1" fmla="*/ 353968 h 518039"/>
              <a:gd name="connsiteX2" fmla="*/ 82036 w 328143"/>
              <a:gd name="connsiteY2" fmla="*/ 0 h 518039"/>
              <a:gd name="connsiteX3" fmla="*/ 246107 w 328143"/>
              <a:gd name="connsiteY3" fmla="*/ 0 h 518039"/>
              <a:gd name="connsiteX4" fmla="*/ 246107 w 328143"/>
              <a:gd name="connsiteY4" fmla="*/ 353968 h 518039"/>
              <a:gd name="connsiteX5" fmla="*/ 328143 w 328143"/>
              <a:gd name="connsiteY5" fmla="*/ 353968 h 518039"/>
              <a:gd name="connsiteX6" fmla="*/ 164072 w 328143"/>
              <a:gd name="connsiteY6" fmla="*/ 518039 h 518039"/>
              <a:gd name="connsiteX7" fmla="*/ 0 w 328143"/>
              <a:gd name="connsiteY7" fmla="*/ 353968 h 51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8143" h="518039" fill="none" extrusionOk="0">
                <a:moveTo>
                  <a:pt x="0" y="353968"/>
                </a:moveTo>
                <a:cubicBezTo>
                  <a:pt x="35816" y="351393"/>
                  <a:pt x="42713" y="358410"/>
                  <a:pt x="82036" y="353968"/>
                </a:cubicBezTo>
                <a:cubicBezTo>
                  <a:pt x="76175" y="210851"/>
                  <a:pt x="97174" y="156136"/>
                  <a:pt x="82036" y="0"/>
                </a:cubicBezTo>
                <a:cubicBezTo>
                  <a:pt x="162557" y="-18238"/>
                  <a:pt x="180663" y="1560"/>
                  <a:pt x="246107" y="0"/>
                </a:cubicBezTo>
                <a:cubicBezTo>
                  <a:pt x="256424" y="156815"/>
                  <a:pt x="241776" y="235579"/>
                  <a:pt x="246107" y="353968"/>
                </a:cubicBezTo>
                <a:cubicBezTo>
                  <a:pt x="286471" y="353690"/>
                  <a:pt x="309322" y="362532"/>
                  <a:pt x="328143" y="353968"/>
                </a:cubicBezTo>
                <a:cubicBezTo>
                  <a:pt x="280548" y="423511"/>
                  <a:pt x="194266" y="458154"/>
                  <a:pt x="164072" y="518039"/>
                </a:cubicBezTo>
                <a:cubicBezTo>
                  <a:pt x="68375" y="454002"/>
                  <a:pt x="52921" y="392839"/>
                  <a:pt x="0" y="353968"/>
                </a:cubicBezTo>
                <a:close/>
              </a:path>
              <a:path w="328143" h="518039" stroke="0" extrusionOk="0">
                <a:moveTo>
                  <a:pt x="0" y="353968"/>
                </a:moveTo>
                <a:cubicBezTo>
                  <a:pt x="28951" y="347872"/>
                  <a:pt x="46230" y="360897"/>
                  <a:pt x="82036" y="353968"/>
                </a:cubicBezTo>
                <a:cubicBezTo>
                  <a:pt x="79876" y="187869"/>
                  <a:pt x="91328" y="126971"/>
                  <a:pt x="82036" y="0"/>
                </a:cubicBezTo>
                <a:cubicBezTo>
                  <a:pt x="119578" y="-18766"/>
                  <a:pt x="167533" y="4102"/>
                  <a:pt x="246107" y="0"/>
                </a:cubicBezTo>
                <a:cubicBezTo>
                  <a:pt x="287754" y="116657"/>
                  <a:pt x="233873" y="254770"/>
                  <a:pt x="246107" y="353968"/>
                </a:cubicBezTo>
                <a:cubicBezTo>
                  <a:pt x="270113" y="353404"/>
                  <a:pt x="295551" y="359640"/>
                  <a:pt x="328143" y="353968"/>
                </a:cubicBezTo>
                <a:cubicBezTo>
                  <a:pt x="283469" y="402184"/>
                  <a:pt x="195967" y="447513"/>
                  <a:pt x="164072" y="518039"/>
                </a:cubicBezTo>
                <a:cubicBezTo>
                  <a:pt x="68840" y="455352"/>
                  <a:pt x="55635" y="409422"/>
                  <a:pt x="0" y="35396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extLst>
              <a:ext uri="{C807C97D-BFC1-408E-A445-0C87EB9F89A2}">
                <ask:lineSketchStyleProps xmlns:ask="http://schemas.microsoft.com/office/drawing/2018/sketchyshapes" sd="764022275">
                  <a:prstGeom prst="down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Pfeil: nach unten 23">
            <a:extLst>
              <a:ext uri="{FF2B5EF4-FFF2-40B4-BE49-F238E27FC236}">
                <a16:creationId xmlns:a16="http://schemas.microsoft.com/office/drawing/2014/main" id="{05348A7C-5494-B73A-6A88-DD75193CC593}"/>
              </a:ext>
            </a:extLst>
          </p:cNvPr>
          <p:cNvSpPr/>
          <p:nvPr/>
        </p:nvSpPr>
        <p:spPr>
          <a:xfrm rot="19964960">
            <a:off x="3912467" y="4592450"/>
            <a:ext cx="328143" cy="518039"/>
          </a:xfrm>
          <a:custGeom>
            <a:avLst/>
            <a:gdLst>
              <a:gd name="connsiteX0" fmla="*/ 0 w 328143"/>
              <a:gd name="connsiteY0" fmla="*/ 353968 h 518039"/>
              <a:gd name="connsiteX1" fmla="*/ 82036 w 328143"/>
              <a:gd name="connsiteY1" fmla="*/ 353968 h 518039"/>
              <a:gd name="connsiteX2" fmla="*/ 82036 w 328143"/>
              <a:gd name="connsiteY2" fmla="*/ 0 h 518039"/>
              <a:gd name="connsiteX3" fmla="*/ 246107 w 328143"/>
              <a:gd name="connsiteY3" fmla="*/ 0 h 518039"/>
              <a:gd name="connsiteX4" fmla="*/ 246107 w 328143"/>
              <a:gd name="connsiteY4" fmla="*/ 353968 h 518039"/>
              <a:gd name="connsiteX5" fmla="*/ 328143 w 328143"/>
              <a:gd name="connsiteY5" fmla="*/ 353968 h 518039"/>
              <a:gd name="connsiteX6" fmla="*/ 164072 w 328143"/>
              <a:gd name="connsiteY6" fmla="*/ 518039 h 518039"/>
              <a:gd name="connsiteX7" fmla="*/ 0 w 328143"/>
              <a:gd name="connsiteY7" fmla="*/ 353968 h 51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8143" h="518039" fill="none" extrusionOk="0">
                <a:moveTo>
                  <a:pt x="0" y="353968"/>
                </a:moveTo>
                <a:cubicBezTo>
                  <a:pt x="35816" y="351393"/>
                  <a:pt x="42713" y="358410"/>
                  <a:pt x="82036" y="353968"/>
                </a:cubicBezTo>
                <a:cubicBezTo>
                  <a:pt x="76175" y="210851"/>
                  <a:pt x="97174" y="156136"/>
                  <a:pt x="82036" y="0"/>
                </a:cubicBezTo>
                <a:cubicBezTo>
                  <a:pt x="162557" y="-18238"/>
                  <a:pt x="180663" y="1560"/>
                  <a:pt x="246107" y="0"/>
                </a:cubicBezTo>
                <a:cubicBezTo>
                  <a:pt x="256424" y="156815"/>
                  <a:pt x="241776" y="235579"/>
                  <a:pt x="246107" y="353968"/>
                </a:cubicBezTo>
                <a:cubicBezTo>
                  <a:pt x="286471" y="353690"/>
                  <a:pt x="309322" y="362532"/>
                  <a:pt x="328143" y="353968"/>
                </a:cubicBezTo>
                <a:cubicBezTo>
                  <a:pt x="280548" y="423511"/>
                  <a:pt x="194266" y="458154"/>
                  <a:pt x="164072" y="518039"/>
                </a:cubicBezTo>
                <a:cubicBezTo>
                  <a:pt x="68375" y="454002"/>
                  <a:pt x="52921" y="392839"/>
                  <a:pt x="0" y="353968"/>
                </a:cubicBezTo>
                <a:close/>
              </a:path>
              <a:path w="328143" h="518039" stroke="0" extrusionOk="0">
                <a:moveTo>
                  <a:pt x="0" y="353968"/>
                </a:moveTo>
                <a:cubicBezTo>
                  <a:pt x="28951" y="347872"/>
                  <a:pt x="46230" y="360897"/>
                  <a:pt x="82036" y="353968"/>
                </a:cubicBezTo>
                <a:cubicBezTo>
                  <a:pt x="79876" y="187869"/>
                  <a:pt x="91328" y="126971"/>
                  <a:pt x="82036" y="0"/>
                </a:cubicBezTo>
                <a:cubicBezTo>
                  <a:pt x="119578" y="-18766"/>
                  <a:pt x="167533" y="4102"/>
                  <a:pt x="246107" y="0"/>
                </a:cubicBezTo>
                <a:cubicBezTo>
                  <a:pt x="287754" y="116657"/>
                  <a:pt x="233873" y="254770"/>
                  <a:pt x="246107" y="353968"/>
                </a:cubicBezTo>
                <a:cubicBezTo>
                  <a:pt x="270113" y="353404"/>
                  <a:pt x="295551" y="359640"/>
                  <a:pt x="328143" y="353968"/>
                </a:cubicBezTo>
                <a:cubicBezTo>
                  <a:pt x="283469" y="402184"/>
                  <a:pt x="195967" y="447513"/>
                  <a:pt x="164072" y="518039"/>
                </a:cubicBezTo>
                <a:cubicBezTo>
                  <a:pt x="68840" y="455352"/>
                  <a:pt x="55635" y="409422"/>
                  <a:pt x="0" y="35396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extLst>
              <a:ext uri="{C807C97D-BFC1-408E-A445-0C87EB9F89A2}">
                <ask:lineSketchStyleProps xmlns:ask="http://schemas.microsoft.com/office/drawing/2018/sketchyshapes" sd="764022275">
                  <a:prstGeom prst="down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C3C7AE51-7FBA-4837-3A7E-792E03A7ABE5}"/>
              </a:ext>
            </a:extLst>
          </p:cNvPr>
          <p:cNvCxnSpPr>
            <a:cxnSpLocks/>
          </p:cNvCxnSpPr>
          <p:nvPr/>
        </p:nvCxnSpPr>
        <p:spPr>
          <a:xfrm>
            <a:off x="1863789" y="5559046"/>
            <a:ext cx="0" cy="259629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D399C8D7-EA79-5DA6-0D54-1B8A96BB4819}"/>
              </a:ext>
            </a:extLst>
          </p:cNvPr>
          <p:cNvCxnSpPr>
            <a:cxnSpLocks/>
          </p:cNvCxnSpPr>
          <p:nvPr/>
        </p:nvCxnSpPr>
        <p:spPr>
          <a:xfrm>
            <a:off x="7443898" y="3236065"/>
            <a:ext cx="633977" cy="667341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D4A0723D-0815-98F0-DBF5-503DB1050CF4}"/>
              </a:ext>
            </a:extLst>
          </p:cNvPr>
          <p:cNvCxnSpPr>
            <a:cxnSpLocks/>
          </p:cNvCxnSpPr>
          <p:nvPr/>
        </p:nvCxnSpPr>
        <p:spPr>
          <a:xfrm>
            <a:off x="6406890" y="3674404"/>
            <a:ext cx="0" cy="334142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DAD34B90-67EE-4274-8E1A-22768612D11F}"/>
              </a:ext>
            </a:extLst>
          </p:cNvPr>
          <p:cNvCxnSpPr>
            <a:cxnSpLocks/>
          </p:cNvCxnSpPr>
          <p:nvPr/>
        </p:nvCxnSpPr>
        <p:spPr>
          <a:xfrm flipH="1">
            <a:off x="4557246" y="3250309"/>
            <a:ext cx="773307" cy="67952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Pfeil: nach unten 35">
            <a:extLst>
              <a:ext uri="{FF2B5EF4-FFF2-40B4-BE49-F238E27FC236}">
                <a16:creationId xmlns:a16="http://schemas.microsoft.com/office/drawing/2014/main" id="{1DFBDEED-8D73-B5ED-17C5-723019260BB9}"/>
              </a:ext>
            </a:extLst>
          </p:cNvPr>
          <p:cNvSpPr/>
          <p:nvPr/>
        </p:nvSpPr>
        <p:spPr>
          <a:xfrm rot="1956082" flipV="1">
            <a:off x="10163199" y="1560036"/>
            <a:ext cx="328143" cy="838054"/>
          </a:xfrm>
          <a:custGeom>
            <a:avLst/>
            <a:gdLst>
              <a:gd name="connsiteX0" fmla="*/ 0 w 328143"/>
              <a:gd name="connsiteY0" fmla="*/ 673983 h 838054"/>
              <a:gd name="connsiteX1" fmla="*/ 82036 w 328143"/>
              <a:gd name="connsiteY1" fmla="*/ 673983 h 838054"/>
              <a:gd name="connsiteX2" fmla="*/ 82036 w 328143"/>
              <a:gd name="connsiteY2" fmla="*/ 323512 h 838054"/>
              <a:gd name="connsiteX3" fmla="*/ 82036 w 328143"/>
              <a:gd name="connsiteY3" fmla="*/ 0 h 838054"/>
              <a:gd name="connsiteX4" fmla="*/ 246107 w 328143"/>
              <a:gd name="connsiteY4" fmla="*/ 0 h 838054"/>
              <a:gd name="connsiteX5" fmla="*/ 246107 w 328143"/>
              <a:gd name="connsiteY5" fmla="*/ 343731 h 838054"/>
              <a:gd name="connsiteX6" fmla="*/ 246107 w 328143"/>
              <a:gd name="connsiteY6" fmla="*/ 673983 h 838054"/>
              <a:gd name="connsiteX7" fmla="*/ 328143 w 328143"/>
              <a:gd name="connsiteY7" fmla="*/ 673983 h 838054"/>
              <a:gd name="connsiteX8" fmla="*/ 164072 w 328143"/>
              <a:gd name="connsiteY8" fmla="*/ 838054 h 838054"/>
              <a:gd name="connsiteX9" fmla="*/ 0 w 328143"/>
              <a:gd name="connsiteY9" fmla="*/ 673983 h 83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8143" h="838054" fill="none" extrusionOk="0">
                <a:moveTo>
                  <a:pt x="0" y="673983"/>
                </a:moveTo>
                <a:cubicBezTo>
                  <a:pt x="20879" y="670982"/>
                  <a:pt x="57346" y="682292"/>
                  <a:pt x="82036" y="673983"/>
                </a:cubicBezTo>
                <a:cubicBezTo>
                  <a:pt x="42413" y="528906"/>
                  <a:pt x="123085" y="432093"/>
                  <a:pt x="82036" y="323512"/>
                </a:cubicBezTo>
                <a:cubicBezTo>
                  <a:pt x="40987" y="214931"/>
                  <a:pt x="102739" y="106118"/>
                  <a:pt x="82036" y="0"/>
                </a:cubicBezTo>
                <a:cubicBezTo>
                  <a:pt x="122544" y="-4256"/>
                  <a:pt x="182634" y="10975"/>
                  <a:pt x="246107" y="0"/>
                </a:cubicBezTo>
                <a:cubicBezTo>
                  <a:pt x="259753" y="126502"/>
                  <a:pt x="205352" y="250172"/>
                  <a:pt x="246107" y="343731"/>
                </a:cubicBezTo>
                <a:cubicBezTo>
                  <a:pt x="286862" y="437290"/>
                  <a:pt x="221514" y="595595"/>
                  <a:pt x="246107" y="673983"/>
                </a:cubicBezTo>
                <a:cubicBezTo>
                  <a:pt x="286647" y="667776"/>
                  <a:pt x="291619" y="682576"/>
                  <a:pt x="328143" y="673983"/>
                </a:cubicBezTo>
                <a:cubicBezTo>
                  <a:pt x="296353" y="740398"/>
                  <a:pt x="216626" y="781452"/>
                  <a:pt x="164072" y="838054"/>
                </a:cubicBezTo>
                <a:cubicBezTo>
                  <a:pt x="71662" y="784769"/>
                  <a:pt x="42751" y="698489"/>
                  <a:pt x="0" y="673983"/>
                </a:cubicBezTo>
                <a:close/>
              </a:path>
              <a:path w="328143" h="838054" stroke="0" extrusionOk="0">
                <a:moveTo>
                  <a:pt x="0" y="673983"/>
                </a:moveTo>
                <a:cubicBezTo>
                  <a:pt x="28951" y="667887"/>
                  <a:pt x="46230" y="680912"/>
                  <a:pt x="82036" y="673983"/>
                </a:cubicBezTo>
                <a:cubicBezTo>
                  <a:pt x="60693" y="599755"/>
                  <a:pt x="108531" y="410475"/>
                  <a:pt x="82036" y="343731"/>
                </a:cubicBezTo>
                <a:cubicBezTo>
                  <a:pt x="55541" y="276987"/>
                  <a:pt x="111703" y="104162"/>
                  <a:pt x="82036" y="0"/>
                </a:cubicBezTo>
                <a:cubicBezTo>
                  <a:pt x="154471" y="-9844"/>
                  <a:pt x="188118" y="18760"/>
                  <a:pt x="246107" y="0"/>
                </a:cubicBezTo>
                <a:cubicBezTo>
                  <a:pt x="279729" y="95320"/>
                  <a:pt x="222454" y="177993"/>
                  <a:pt x="246107" y="350471"/>
                </a:cubicBezTo>
                <a:cubicBezTo>
                  <a:pt x="269760" y="522949"/>
                  <a:pt x="240880" y="567774"/>
                  <a:pt x="246107" y="673983"/>
                </a:cubicBezTo>
                <a:cubicBezTo>
                  <a:pt x="264410" y="667812"/>
                  <a:pt x="298068" y="679858"/>
                  <a:pt x="328143" y="673983"/>
                </a:cubicBezTo>
                <a:cubicBezTo>
                  <a:pt x="260975" y="758159"/>
                  <a:pt x="201187" y="790424"/>
                  <a:pt x="164072" y="838054"/>
                </a:cubicBezTo>
                <a:cubicBezTo>
                  <a:pt x="107693" y="800100"/>
                  <a:pt x="52054" y="721190"/>
                  <a:pt x="0" y="67398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extLst>
              <a:ext uri="{C807C97D-BFC1-408E-A445-0C87EB9F89A2}">
                <ask:lineSketchStyleProps xmlns:ask="http://schemas.microsoft.com/office/drawing/2018/sketchyshapes" sd="764022275">
                  <a:prstGeom prst="down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7" name="Pfeil: nach unten 36">
            <a:extLst>
              <a:ext uri="{FF2B5EF4-FFF2-40B4-BE49-F238E27FC236}">
                <a16:creationId xmlns:a16="http://schemas.microsoft.com/office/drawing/2014/main" id="{EB577CD2-D3EB-3AF7-D1AB-E944E92644E6}"/>
              </a:ext>
            </a:extLst>
          </p:cNvPr>
          <p:cNvSpPr/>
          <p:nvPr/>
        </p:nvSpPr>
        <p:spPr>
          <a:xfrm flipV="1">
            <a:off x="6242818" y="693089"/>
            <a:ext cx="328143" cy="1536782"/>
          </a:xfrm>
          <a:custGeom>
            <a:avLst/>
            <a:gdLst>
              <a:gd name="connsiteX0" fmla="*/ 0 w 328143"/>
              <a:gd name="connsiteY0" fmla="*/ 1372711 h 1536782"/>
              <a:gd name="connsiteX1" fmla="*/ 82036 w 328143"/>
              <a:gd name="connsiteY1" fmla="*/ 1372711 h 1536782"/>
              <a:gd name="connsiteX2" fmla="*/ 82036 w 328143"/>
              <a:gd name="connsiteY2" fmla="*/ 887686 h 1536782"/>
              <a:gd name="connsiteX3" fmla="*/ 82036 w 328143"/>
              <a:gd name="connsiteY3" fmla="*/ 416389 h 1536782"/>
              <a:gd name="connsiteX4" fmla="*/ 82036 w 328143"/>
              <a:gd name="connsiteY4" fmla="*/ 0 h 1536782"/>
              <a:gd name="connsiteX5" fmla="*/ 246107 w 328143"/>
              <a:gd name="connsiteY5" fmla="*/ 0 h 1536782"/>
              <a:gd name="connsiteX6" fmla="*/ 246107 w 328143"/>
              <a:gd name="connsiteY6" fmla="*/ 416389 h 1536782"/>
              <a:gd name="connsiteX7" fmla="*/ 246107 w 328143"/>
              <a:gd name="connsiteY7" fmla="*/ 901414 h 1536782"/>
              <a:gd name="connsiteX8" fmla="*/ 246107 w 328143"/>
              <a:gd name="connsiteY8" fmla="*/ 1372711 h 1536782"/>
              <a:gd name="connsiteX9" fmla="*/ 328143 w 328143"/>
              <a:gd name="connsiteY9" fmla="*/ 1372711 h 1536782"/>
              <a:gd name="connsiteX10" fmla="*/ 164072 w 328143"/>
              <a:gd name="connsiteY10" fmla="*/ 1536782 h 1536782"/>
              <a:gd name="connsiteX11" fmla="*/ 0 w 328143"/>
              <a:gd name="connsiteY11" fmla="*/ 1372711 h 153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8143" h="1536782" fill="none" extrusionOk="0">
                <a:moveTo>
                  <a:pt x="0" y="1372711"/>
                </a:moveTo>
                <a:cubicBezTo>
                  <a:pt x="21053" y="1363278"/>
                  <a:pt x="41260" y="1379231"/>
                  <a:pt x="82036" y="1372711"/>
                </a:cubicBezTo>
                <a:cubicBezTo>
                  <a:pt x="31387" y="1224570"/>
                  <a:pt x="114032" y="1098448"/>
                  <a:pt x="82036" y="887686"/>
                </a:cubicBezTo>
                <a:cubicBezTo>
                  <a:pt x="50040" y="676925"/>
                  <a:pt x="134456" y="616100"/>
                  <a:pt x="82036" y="416389"/>
                </a:cubicBezTo>
                <a:cubicBezTo>
                  <a:pt x="29616" y="216678"/>
                  <a:pt x="99312" y="134393"/>
                  <a:pt x="82036" y="0"/>
                </a:cubicBezTo>
                <a:cubicBezTo>
                  <a:pt x="135671" y="-13132"/>
                  <a:pt x="195945" y="9301"/>
                  <a:pt x="246107" y="0"/>
                </a:cubicBezTo>
                <a:cubicBezTo>
                  <a:pt x="286440" y="193771"/>
                  <a:pt x="238960" y="313358"/>
                  <a:pt x="246107" y="416389"/>
                </a:cubicBezTo>
                <a:cubicBezTo>
                  <a:pt x="253254" y="519420"/>
                  <a:pt x="189447" y="742487"/>
                  <a:pt x="246107" y="901414"/>
                </a:cubicBezTo>
                <a:cubicBezTo>
                  <a:pt x="302767" y="1060341"/>
                  <a:pt x="234803" y="1276423"/>
                  <a:pt x="246107" y="1372711"/>
                </a:cubicBezTo>
                <a:cubicBezTo>
                  <a:pt x="280882" y="1367789"/>
                  <a:pt x="301087" y="1381741"/>
                  <a:pt x="328143" y="1372711"/>
                </a:cubicBezTo>
                <a:cubicBezTo>
                  <a:pt x="287732" y="1440233"/>
                  <a:pt x="218587" y="1458351"/>
                  <a:pt x="164072" y="1536782"/>
                </a:cubicBezTo>
                <a:cubicBezTo>
                  <a:pt x="104766" y="1495359"/>
                  <a:pt x="49351" y="1401914"/>
                  <a:pt x="0" y="1372711"/>
                </a:cubicBezTo>
                <a:close/>
              </a:path>
              <a:path w="328143" h="1536782" stroke="0" extrusionOk="0">
                <a:moveTo>
                  <a:pt x="0" y="1372711"/>
                </a:moveTo>
                <a:cubicBezTo>
                  <a:pt x="28951" y="1366615"/>
                  <a:pt x="46230" y="1379640"/>
                  <a:pt x="82036" y="1372711"/>
                </a:cubicBezTo>
                <a:cubicBezTo>
                  <a:pt x="74010" y="1260572"/>
                  <a:pt x="106051" y="1061820"/>
                  <a:pt x="82036" y="928868"/>
                </a:cubicBezTo>
                <a:cubicBezTo>
                  <a:pt x="58021" y="795916"/>
                  <a:pt x="92684" y="649391"/>
                  <a:pt x="82036" y="471297"/>
                </a:cubicBezTo>
                <a:cubicBezTo>
                  <a:pt x="71388" y="293203"/>
                  <a:pt x="110258" y="182401"/>
                  <a:pt x="82036" y="0"/>
                </a:cubicBezTo>
                <a:cubicBezTo>
                  <a:pt x="141906" y="-6787"/>
                  <a:pt x="197618" y="8220"/>
                  <a:pt x="246107" y="0"/>
                </a:cubicBezTo>
                <a:cubicBezTo>
                  <a:pt x="276320" y="110282"/>
                  <a:pt x="188403" y="277036"/>
                  <a:pt x="246107" y="485025"/>
                </a:cubicBezTo>
                <a:cubicBezTo>
                  <a:pt x="303811" y="693015"/>
                  <a:pt x="220237" y="772814"/>
                  <a:pt x="246107" y="956322"/>
                </a:cubicBezTo>
                <a:cubicBezTo>
                  <a:pt x="271977" y="1139830"/>
                  <a:pt x="232799" y="1208744"/>
                  <a:pt x="246107" y="1372711"/>
                </a:cubicBezTo>
                <a:cubicBezTo>
                  <a:pt x="282395" y="1366873"/>
                  <a:pt x="305418" y="1378513"/>
                  <a:pt x="328143" y="1372711"/>
                </a:cubicBezTo>
                <a:cubicBezTo>
                  <a:pt x="292180" y="1434761"/>
                  <a:pt x="231580" y="1463185"/>
                  <a:pt x="164072" y="1536782"/>
                </a:cubicBezTo>
                <a:cubicBezTo>
                  <a:pt x="109442" y="1486023"/>
                  <a:pt x="49711" y="1419858"/>
                  <a:pt x="0" y="137271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extLst>
              <a:ext uri="{C807C97D-BFC1-408E-A445-0C87EB9F89A2}">
                <ask:lineSketchStyleProps xmlns:ask="http://schemas.microsoft.com/office/drawing/2018/sketchyshapes" sd="764022275">
                  <a:prstGeom prst="down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8" name="Rechteck: abgerundete Ecken 37">
            <a:extLst>
              <a:ext uri="{FF2B5EF4-FFF2-40B4-BE49-F238E27FC236}">
                <a16:creationId xmlns:a16="http://schemas.microsoft.com/office/drawing/2014/main" id="{80CC68D3-7ADC-908E-7D37-BFAB98E279C3}"/>
              </a:ext>
            </a:extLst>
          </p:cNvPr>
          <p:cNvSpPr/>
          <p:nvPr/>
        </p:nvSpPr>
        <p:spPr>
          <a:xfrm>
            <a:off x="2381578" y="964738"/>
            <a:ext cx="1504335" cy="717755"/>
          </a:xfrm>
          <a:custGeom>
            <a:avLst/>
            <a:gdLst>
              <a:gd name="connsiteX0" fmla="*/ 0 w 1504335"/>
              <a:gd name="connsiteY0" fmla="*/ 119628 h 717755"/>
              <a:gd name="connsiteX1" fmla="*/ 119628 w 1504335"/>
              <a:gd name="connsiteY1" fmla="*/ 0 h 717755"/>
              <a:gd name="connsiteX2" fmla="*/ 566623 w 1504335"/>
              <a:gd name="connsiteY2" fmla="*/ 0 h 717755"/>
              <a:gd name="connsiteX3" fmla="*/ 1000966 w 1504335"/>
              <a:gd name="connsiteY3" fmla="*/ 0 h 717755"/>
              <a:gd name="connsiteX4" fmla="*/ 1384707 w 1504335"/>
              <a:gd name="connsiteY4" fmla="*/ 0 h 717755"/>
              <a:gd name="connsiteX5" fmla="*/ 1504335 w 1504335"/>
              <a:gd name="connsiteY5" fmla="*/ 119628 h 717755"/>
              <a:gd name="connsiteX6" fmla="*/ 1504335 w 1504335"/>
              <a:gd name="connsiteY6" fmla="*/ 598127 h 717755"/>
              <a:gd name="connsiteX7" fmla="*/ 1384707 w 1504335"/>
              <a:gd name="connsiteY7" fmla="*/ 717755 h 717755"/>
              <a:gd name="connsiteX8" fmla="*/ 950363 w 1504335"/>
              <a:gd name="connsiteY8" fmla="*/ 717755 h 717755"/>
              <a:gd name="connsiteX9" fmla="*/ 503369 w 1504335"/>
              <a:gd name="connsiteY9" fmla="*/ 717755 h 717755"/>
              <a:gd name="connsiteX10" fmla="*/ 119628 w 1504335"/>
              <a:gd name="connsiteY10" fmla="*/ 717755 h 717755"/>
              <a:gd name="connsiteX11" fmla="*/ 0 w 1504335"/>
              <a:gd name="connsiteY11" fmla="*/ 598127 h 717755"/>
              <a:gd name="connsiteX12" fmla="*/ 0 w 1504335"/>
              <a:gd name="connsiteY12" fmla="*/ 119628 h 717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04335" h="717755" fill="none" extrusionOk="0">
                <a:moveTo>
                  <a:pt x="0" y="119628"/>
                </a:moveTo>
                <a:cubicBezTo>
                  <a:pt x="11637" y="61948"/>
                  <a:pt x="57677" y="15004"/>
                  <a:pt x="119628" y="0"/>
                </a:cubicBezTo>
                <a:cubicBezTo>
                  <a:pt x="295694" y="-2078"/>
                  <a:pt x="361667" y="20450"/>
                  <a:pt x="566623" y="0"/>
                </a:cubicBezTo>
                <a:cubicBezTo>
                  <a:pt x="771579" y="-20450"/>
                  <a:pt x="863723" y="31297"/>
                  <a:pt x="1000966" y="0"/>
                </a:cubicBezTo>
                <a:cubicBezTo>
                  <a:pt x="1138209" y="-31297"/>
                  <a:pt x="1306525" y="4070"/>
                  <a:pt x="1384707" y="0"/>
                </a:cubicBezTo>
                <a:cubicBezTo>
                  <a:pt x="1446834" y="-1227"/>
                  <a:pt x="1493281" y="38164"/>
                  <a:pt x="1504335" y="119628"/>
                </a:cubicBezTo>
                <a:cubicBezTo>
                  <a:pt x="1558599" y="347310"/>
                  <a:pt x="1484020" y="433479"/>
                  <a:pt x="1504335" y="598127"/>
                </a:cubicBezTo>
                <a:cubicBezTo>
                  <a:pt x="1515692" y="675932"/>
                  <a:pt x="1462203" y="717055"/>
                  <a:pt x="1384707" y="717755"/>
                </a:cubicBezTo>
                <a:cubicBezTo>
                  <a:pt x="1201429" y="734135"/>
                  <a:pt x="1155578" y="668266"/>
                  <a:pt x="950363" y="717755"/>
                </a:cubicBezTo>
                <a:cubicBezTo>
                  <a:pt x="745148" y="767244"/>
                  <a:pt x="603565" y="716769"/>
                  <a:pt x="503369" y="717755"/>
                </a:cubicBezTo>
                <a:cubicBezTo>
                  <a:pt x="403173" y="718741"/>
                  <a:pt x="224838" y="695072"/>
                  <a:pt x="119628" y="717755"/>
                </a:cubicBezTo>
                <a:cubicBezTo>
                  <a:pt x="49535" y="731496"/>
                  <a:pt x="12645" y="672261"/>
                  <a:pt x="0" y="598127"/>
                </a:cubicBezTo>
                <a:cubicBezTo>
                  <a:pt x="-13905" y="405195"/>
                  <a:pt x="54387" y="273958"/>
                  <a:pt x="0" y="119628"/>
                </a:cubicBezTo>
                <a:close/>
              </a:path>
              <a:path w="1504335" h="717755" stroke="0" extrusionOk="0">
                <a:moveTo>
                  <a:pt x="0" y="119628"/>
                </a:moveTo>
                <a:cubicBezTo>
                  <a:pt x="-479" y="52078"/>
                  <a:pt x="43314" y="-13958"/>
                  <a:pt x="119628" y="0"/>
                </a:cubicBezTo>
                <a:cubicBezTo>
                  <a:pt x="283031" y="-11378"/>
                  <a:pt x="400559" y="21312"/>
                  <a:pt x="528670" y="0"/>
                </a:cubicBezTo>
                <a:cubicBezTo>
                  <a:pt x="656781" y="-21312"/>
                  <a:pt x="787752" y="29377"/>
                  <a:pt x="912411" y="0"/>
                </a:cubicBezTo>
                <a:cubicBezTo>
                  <a:pt x="1037070" y="-29377"/>
                  <a:pt x="1215766" y="30442"/>
                  <a:pt x="1384707" y="0"/>
                </a:cubicBezTo>
                <a:cubicBezTo>
                  <a:pt x="1448707" y="890"/>
                  <a:pt x="1494961" y="59324"/>
                  <a:pt x="1504335" y="119628"/>
                </a:cubicBezTo>
                <a:cubicBezTo>
                  <a:pt x="1522655" y="304566"/>
                  <a:pt x="1497348" y="397698"/>
                  <a:pt x="1504335" y="598127"/>
                </a:cubicBezTo>
                <a:cubicBezTo>
                  <a:pt x="1517937" y="669586"/>
                  <a:pt x="1447856" y="723714"/>
                  <a:pt x="1384707" y="717755"/>
                </a:cubicBezTo>
                <a:cubicBezTo>
                  <a:pt x="1209179" y="736824"/>
                  <a:pt x="1047294" y="677718"/>
                  <a:pt x="937712" y="717755"/>
                </a:cubicBezTo>
                <a:cubicBezTo>
                  <a:pt x="828131" y="757792"/>
                  <a:pt x="611956" y="664147"/>
                  <a:pt x="490718" y="717755"/>
                </a:cubicBezTo>
                <a:cubicBezTo>
                  <a:pt x="369480" y="771363"/>
                  <a:pt x="291130" y="709960"/>
                  <a:pt x="119628" y="717755"/>
                </a:cubicBezTo>
                <a:cubicBezTo>
                  <a:pt x="67807" y="714064"/>
                  <a:pt x="9595" y="672947"/>
                  <a:pt x="0" y="598127"/>
                </a:cubicBezTo>
                <a:cubicBezTo>
                  <a:pt x="-16260" y="366104"/>
                  <a:pt x="43799" y="293015"/>
                  <a:pt x="0" y="1196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definitions</a:t>
            </a:r>
          </a:p>
        </p:txBody>
      </p:sp>
      <p:pic>
        <p:nvPicPr>
          <p:cNvPr id="44" name="Grafik 43" descr="Blog mit einfarbiger Füllung">
            <a:extLst>
              <a:ext uri="{FF2B5EF4-FFF2-40B4-BE49-F238E27FC236}">
                <a16:creationId xmlns:a16="http://schemas.microsoft.com/office/drawing/2014/main" id="{07E64591-07D7-75F6-0E80-79BB6A773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5323" y="1438624"/>
            <a:ext cx="574223" cy="574223"/>
          </a:xfrm>
          <a:prstGeom prst="rect">
            <a:avLst/>
          </a:prstGeom>
        </p:spPr>
      </p:pic>
      <p:pic>
        <p:nvPicPr>
          <p:cNvPr id="46" name="Grafik 45" descr="Kamera mit einfarbiger Füllung">
            <a:extLst>
              <a:ext uri="{FF2B5EF4-FFF2-40B4-BE49-F238E27FC236}">
                <a16:creationId xmlns:a16="http://schemas.microsoft.com/office/drawing/2014/main" id="{ABEC7A38-27A6-F5A2-F6C4-5B4B81932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10608" y="92162"/>
            <a:ext cx="630249" cy="630249"/>
          </a:xfrm>
          <a:prstGeom prst="rect">
            <a:avLst/>
          </a:prstGeom>
        </p:spPr>
      </p:pic>
      <p:sp>
        <p:nvSpPr>
          <p:cNvPr id="47" name="Rechteck: abgerundete Ecken 46">
            <a:extLst>
              <a:ext uri="{FF2B5EF4-FFF2-40B4-BE49-F238E27FC236}">
                <a16:creationId xmlns:a16="http://schemas.microsoft.com/office/drawing/2014/main" id="{0D308D91-DF18-011C-E131-C3BAADD4FEB4}"/>
              </a:ext>
            </a:extLst>
          </p:cNvPr>
          <p:cNvSpPr/>
          <p:nvPr/>
        </p:nvSpPr>
        <p:spPr>
          <a:xfrm>
            <a:off x="9606699" y="5302373"/>
            <a:ext cx="1840711" cy="874601"/>
          </a:xfrm>
          <a:custGeom>
            <a:avLst/>
            <a:gdLst>
              <a:gd name="connsiteX0" fmla="*/ 0 w 1840711"/>
              <a:gd name="connsiteY0" fmla="*/ 145770 h 874601"/>
              <a:gd name="connsiteX1" fmla="*/ 145770 w 1840711"/>
              <a:gd name="connsiteY1" fmla="*/ 0 h 874601"/>
              <a:gd name="connsiteX2" fmla="*/ 693144 w 1840711"/>
              <a:gd name="connsiteY2" fmla="*/ 0 h 874601"/>
              <a:gd name="connsiteX3" fmla="*/ 1225026 w 1840711"/>
              <a:gd name="connsiteY3" fmla="*/ 0 h 874601"/>
              <a:gd name="connsiteX4" fmla="*/ 1694941 w 1840711"/>
              <a:gd name="connsiteY4" fmla="*/ 0 h 874601"/>
              <a:gd name="connsiteX5" fmla="*/ 1840711 w 1840711"/>
              <a:gd name="connsiteY5" fmla="*/ 145770 h 874601"/>
              <a:gd name="connsiteX6" fmla="*/ 1840711 w 1840711"/>
              <a:gd name="connsiteY6" fmla="*/ 728831 h 874601"/>
              <a:gd name="connsiteX7" fmla="*/ 1694941 w 1840711"/>
              <a:gd name="connsiteY7" fmla="*/ 874601 h 874601"/>
              <a:gd name="connsiteX8" fmla="*/ 1163059 w 1840711"/>
              <a:gd name="connsiteY8" fmla="*/ 874601 h 874601"/>
              <a:gd name="connsiteX9" fmla="*/ 615685 w 1840711"/>
              <a:gd name="connsiteY9" fmla="*/ 874601 h 874601"/>
              <a:gd name="connsiteX10" fmla="*/ 145770 w 1840711"/>
              <a:gd name="connsiteY10" fmla="*/ 874601 h 874601"/>
              <a:gd name="connsiteX11" fmla="*/ 0 w 1840711"/>
              <a:gd name="connsiteY11" fmla="*/ 728831 h 874601"/>
              <a:gd name="connsiteX12" fmla="*/ 0 w 1840711"/>
              <a:gd name="connsiteY12" fmla="*/ 145770 h 874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40711" h="874601" fill="none" extrusionOk="0">
                <a:moveTo>
                  <a:pt x="0" y="145770"/>
                </a:moveTo>
                <a:cubicBezTo>
                  <a:pt x="8390" y="71311"/>
                  <a:pt x="70576" y="19356"/>
                  <a:pt x="145770" y="0"/>
                </a:cubicBezTo>
                <a:cubicBezTo>
                  <a:pt x="369641" y="-17252"/>
                  <a:pt x="498637" y="4610"/>
                  <a:pt x="693144" y="0"/>
                </a:cubicBezTo>
                <a:cubicBezTo>
                  <a:pt x="887651" y="-4610"/>
                  <a:pt x="1023233" y="51889"/>
                  <a:pt x="1225026" y="0"/>
                </a:cubicBezTo>
                <a:cubicBezTo>
                  <a:pt x="1426819" y="-51889"/>
                  <a:pt x="1577189" y="50975"/>
                  <a:pt x="1694941" y="0"/>
                </a:cubicBezTo>
                <a:cubicBezTo>
                  <a:pt x="1764535" y="-3396"/>
                  <a:pt x="1830362" y="50850"/>
                  <a:pt x="1840711" y="145770"/>
                </a:cubicBezTo>
                <a:cubicBezTo>
                  <a:pt x="1882439" y="409693"/>
                  <a:pt x="1832906" y="458273"/>
                  <a:pt x="1840711" y="728831"/>
                </a:cubicBezTo>
                <a:cubicBezTo>
                  <a:pt x="1849333" y="818247"/>
                  <a:pt x="1798351" y="873198"/>
                  <a:pt x="1694941" y="874601"/>
                </a:cubicBezTo>
                <a:cubicBezTo>
                  <a:pt x="1429161" y="912680"/>
                  <a:pt x="1271351" y="829362"/>
                  <a:pt x="1163059" y="874601"/>
                </a:cubicBezTo>
                <a:cubicBezTo>
                  <a:pt x="1054767" y="919840"/>
                  <a:pt x="825654" y="824402"/>
                  <a:pt x="615685" y="874601"/>
                </a:cubicBezTo>
                <a:cubicBezTo>
                  <a:pt x="405716" y="924800"/>
                  <a:pt x="268326" y="864132"/>
                  <a:pt x="145770" y="874601"/>
                </a:cubicBezTo>
                <a:cubicBezTo>
                  <a:pt x="63793" y="879622"/>
                  <a:pt x="15698" y="819350"/>
                  <a:pt x="0" y="728831"/>
                </a:cubicBezTo>
                <a:cubicBezTo>
                  <a:pt x="-21426" y="607456"/>
                  <a:pt x="66649" y="436833"/>
                  <a:pt x="0" y="145770"/>
                </a:cubicBezTo>
                <a:close/>
              </a:path>
              <a:path w="1840711" h="874601" stroke="0" extrusionOk="0">
                <a:moveTo>
                  <a:pt x="0" y="145770"/>
                </a:moveTo>
                <a:cubicBezTo>
                  <a:pt x="-3348" y="54905"/>
                  <a:pt x="54424" y="-14767"/>
                  <a:pt x="145770" y="0"/>
                </a:cubicBezTo>
                <a:cubicBezTo>
                  <a:pt x="295733" y="-58328"/>
                  <a:pt x="425172" y="19420"/>
                  <a:pt x="646669" y="0"/>
                </a:cubicBezTo>
                <a:cubicBezTo>
                  <a:pt x="868166" y="-19420"/>
                  <a:pt x="1003125" y="5023"/>
                  <a:pt x="1116584" y="0"/>
                </a:cubicBezTo>
                <a:cubicBezTo>
                  <a:pt x="1230044" y="-5023"/>
                  <a:pt x="1475340" y="53430"/>
                  <a:pt x="1694941" y="0"/>
                </a:cubicBezTo>
                <a:cubicBezTo>
                  <a:pt x="1761765" y="5889"/>
                  <a:pt x="1838751" y="66468"/>
                  <a:pt x="1840711" y="145770"/>
                </a:cubicBezTo>
                <a:cubicBezTo>
                  <a:pt x="1905941" y="293607"/>
                  <a:pt x="1828269" y="589264"/>
                  <a:pt x="1840711" y="728831"/>
                </a:cubicBezTo>
                <a:cubicBezTo>
                  <a:pt x="1855918" y="815364"/>
                  <a:pt x="1766053" y="893772"/>
                  <a:pt x="1694941" y="874601"/>
                </a:cubicBezTo>
                <a:cubicBezTo>
                  <a:pt x="1440056" y="887777"/>
                  <a:pt x="1284296" y="862269"/>
                  <a:pt x="1147567" y="874601"/>
                </a:cubicBezTo>
                <a:cubicBezTo>
                  <a:pt x="1010838" y="886933"/>
                  <a:pt x="832405" y="817379"/>
                  <a:pt x="600193" y="874601"/>
                </a:cubicBezTo>
                <a:cubicBezTo>
                  <a:pt x="367981" y="931823"/>
                  <a:pt x="238333" y="835343"/>
                  <a:pt x="145770" y="874601"/>
                </a:cubicBezTo>
                <a:cubicBezTo>
                  <a:pt x="72389" y="872755"/>
                  <a:pt x="1317" y="810539"/>
                  <a:pt x="0" y="728831"/>
                </a:cubicBezTo>
                <a:cubicBezTo>
                  <a:pt x="-27303" y="447152"/>
                  <a:pt x="20358" y="355871"/>
                  <a:pt x="0" y="14577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use</a:t>
            </a:r>
            <a:r>
              <a:rPr lang="en-GB" sz="1600" dirty="0">
                <a:solidFill>
                  <a:schemeClr val="tx1"/>
                </a:solidFill>
              </a:rPr>
              <a:t> colours and shapes to differentiate</a:t>
            </a:r>
          </a:p>
        </p:txBody>
      </p:sp>
      <p:pic>
        <p:nvPicPr>
          <p:cNvPr id="40" name="Grafik 39" descr="Änderungen &amp; Schneider mit einfarbiger Füllung">
            <a:extLst>
              <a:ext uri="{FF2B5EF4-FFF2-40B4-BE49-F238E27FC236}">
                <a16:creationId xmlns:a16="http://schemas.microsoft.com/office/drawing/2014/main" id="{8DE34112-51B8-18DE-ACD7-56F9158CE9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42322" y="5570098"/>
            <a:ext cx="667341" cy="667341"/>
          </a:xfrm>
          <a:prstGeom prst="rect">
            <a:avLst/>
          </a:prstGeom>
        </p:spPr>
      </p:pic>
      <p:sp>
        <p:nvSpPr>
          <p:cNvPr id="48" name="Rechteck: abgerundete Ecken 47">
            <a:extLst>
              <a:ext uri="{FF2B5EF4-FFF2-40B4-BE49-F238E27FC236}">
                <a16:creationId xmlns:a16="http://schemas.microsoft.com/office/drawing/2014/main" id="{5298482E-DB2F-4042-51A2-7D9A340A3413}"/>
              </a:ext>
            </a:extLst>
          </p:cNvPr>
          <p:cNvSpPr/>
          <p:nvPr/>
        </p:nvSpPr>
        <p:spPr>
          <a:xfrm>
            <a:off x="316995" y="374365"/>
            <a:ext cx="1826999" cy="725543"/>
          </a:xfrm>
          <a:custGeom>
            <a:avLst/>
            <a:gdLst>
              <a:gd name="connsiteX0" fmla="*/ 0 w 1826999"/>
              <a:gd name="connsiteY0" fmla="*/ 120926 h 725543"/>
              <a:gd name="connsiteX1" fmla="*/ 120926 w 1826999"/>
              <a:gd name="connsiteY1" fmla="*/ 0 h 725543"/>
              <a:gd name="connsiteX2" fmla="*/ 681011 w 1826999"/>
              <a:gd name="connsiteY2" fmla="*/ 0 h 725543"/>
              <a:gd name="connsiteX3" fmla="*/ 1225245 w 1826999"/>
              <a:gd name="connsiteY3" fmla="*/ 0 h 725543"/>
              <a:gd name="connsiteX4" fmla="*/ 1706073 w 1826999"/>
              <a:gd name="connsiteY4" fmla="*/ 0 h 725543"/>
              <a:gd name="connsiteX5" fmla="*/ 1826999 w 1826999"/>
              <a:gd name="connsiteY5" fmla="*/ 120926 h 725543"/>
              <a:gd name="connsiteX6" fmla="*/ 1826999 w 1826999"/>
              <a:gd name="connsiteY6" fmla="*/ 604617 h 725543"/>
              <a:gd name="connsiteX7" fmla="*/ 1706073 w 1826999"/>
              <a:gd name="connsiteY7" fmla="*/ 725543 h 725543"/>
              <a:gd name="connsiteX8" fmla="*/ 1161839 w 1826999"/>
              <a:gd name="connsiteY8" fmla="*/ 725543 h 725543"/>
              <a:gd name="connsiteX9" fmla="*/ 601754 w 1826999"/>
              <a:gd name="connsiteY9" fmla="*/ 725543 h 725543"/>
              <a:gd name="connsiteX10" fmla="*/ 120926 w 1826999"/>
              <a:gd name="connsiteY10" fmla="*/ 725543 h 725543"/>
              <a:gd name="connsiteX11" fmla="*/ 0 w 1826999"/>
              <a:gd name="connsiteY11" fmla="*/ 604617 h 725543"/>
              <a:gd name="connsiteX12" fmla="*/ 0 w 1826999"/>
              <a:gd name="connsiteY12" fmla="*/ 120926 h 72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26999" h="725543" fill="none" extrusionOk="0">
                <a:moveTo>
                  <a:pt x="0" y="120926"/>
                </a:moveTo>
                <a:cubicBezTo>
                  <a:pt x="15289" y="65162"/>
                  <a:pt x="59135" y="18197"/>
                  <a:pt x="120926" y="0"/>
                </a:cubicBezTo>
                <a:cubicBezTo>
                  <a:pt x="257027" y="-28772"/>
                  <a:pt x="531688" y="42009"/>
                  <a:pt x="681011" y="0"/>
                </a:cubicBezTo>
                <a:cubicBezTo>
                  <a:pt x="830335" y="-42009"/>
                  <a:pt x="1034432" y="25376"/>
                  <a:pt x="1225245" y="0"/>
                </a:cubicBezTo>
                <a:cubicBezTo>
                  <a:pt x="1416058" y="-25376"/>
                  <a:pt x="1602795" y="37029"/>
                  <a:pt x="1706073" y="0"/>
                </a:cubicBezTo>
                <a:cubicBezTo>
                  <a:pt x="1756821" y="-4991"/>
                  <a:pt x="1825405" y="51919"/>
                  <a:pt x="1826999" y="120926"/>
                </a:cubicBezTo>
                <a:cubicBezTo>
                  <a:pt x="1848906" y="223735"/>
                  <a:pt x="1781447" y="474938"/>
                  <a:pt x="1826999" y="604617"/>
                </a:cubicBezTo>
                <a:cubicBezTo>
                  <a:pt x="1828849" y="673314"/>
                  <a:pt x="1789744" y="724509"/>
                  <a:pt x="1706073" y="725543"/>
                </a:cubicBezTo>
                <a:cubicBezTo>
                  <a:pt x="1500412" y="753730"/>
                  <a:pt x="1365844" y="665115"/>
                  <a:pt x="1161839" y="725543"/>
                </a:cubicBezTo>
                <a:cubicBezTo>
                  <a:pt x="957834" y="785971"/>
                  <a:pt x="797773" y="682271"/>
                  <a:pt x="601754" y="725543"/>
                </a:cubicBezTo>
                <a:cubicBezTo>
                  <a:pt x="405735" y="768815"/>
                  <a:pt x="303714" y="704951"/>
                  <a:pt x="120926" y="725543"/>
                </a:cubicBezTo>
                <a:cubicBezTo>
                  <a:pt x="50537" y="737847"/>
                  <a:pt x="4173" y="674065"/>
                  <a:pt x="0" y="604617"/>
                </a:cubicBezTo>
                <a:cubicBezTo>
                  <a:pt x="-28616" y="392342"/>
                  <a:pt x="35380" y="306210"/>
                  <a:pt x="0" y="120926"/>
                </a:cubicBezTo>
                <a:close/>
              </a:path>
              <a:path w="1826999" h="725543" stroke="0" extrusionOk="0">
                <a:moveTo>
                  <a:pt x="0" y="120926"/>
                </a:moveTo>
                <a:cubicBezTo>
                  <a:pt x="-3321" y="43865"/>
                  <a:pt x="45320" y="-12016"/>
                  <a:pt x="120926" y="0"/>
                </a:cubicBezTo>
                <a:cubicBezTo>
                  <a:pt x="280551" y="-23543"/>
                  <a:pt x="421410" y="55558"/>
                  <a:pt x="633457" y="0"/>
                </a:cubicBezTo>
                <a:cubicBezTo>
                  <a:pt x="845504" y="-55558"/>
                  <a:pt x="987840" y="15213"/>
                  <a:pt x="1114285" y="0"/>
                </a:cubicBezTo>
                <a:cubicBezTo>
                  <a:pt x="1240730" y="-15213"/>
                  <a:pt x="1478035" y="15976"/>
                  <a:pt x="1706073" y="0"/>
                </a:cubicBezTo>
                <a:cubicBezTo>
                  <a:pt x="1765016" y="3376"/>
                  <a:pt x="1820425" y="58183"/>
                  <a:pt x="1826999" y="120926"/>
                </a:cubicBezTo>
                <a:cubicBezTo>
                  <a:pt x="1838193" y="348474"/>
                  <a:pt x="1822109" y="465993"/>
                  <a:pt x="1826999" y="604617"/>
                </a:cubicBezTo>
                <a:cubicBezTo>
                  <a:pt x="1837585" y="675598"/>
                  <a:pt x="1770852" y="729639"/>
                  <a:pt x="1706073" y="725543"/>
                </a:cubicBezTo>
                <a:cubicBezTo>
                  <a:pt x="1464346" y="758794"/>
                  <a:pt x="1396051" y="659056"/>
                  <a:pt x="1145988" y="725543"/>
                </a:cubicBezTo>
                <a:cubicBezTo>
                  <a:pt x="895926" y="792030"/>
                  <a:pt x="716852" y="708683"/>
                  <a:pt x="585902" y="725543"/>
                </a:cubicBezTo>
                <a:cubicBezTo>
                  <a:pt x="454952" y="742403"/>
                  <a:pt x="339914" y="714697"/>
                  <a:pt x="120926" y="725543"/>
                </a:cubicBezTo>
                <a:cubicBezTo>
                  <a:pt x="63165" y="723205"/>
                  <a:pt x="9310" y="679894"/>
                  <a:pt x="0" y="604617"/>
                </a:cubicBezTo>
                <a:cubicBezTo>
                  <a:pt x="-21205" y="469836"/>
                  <a:pt x="15621" y="242682"/>
                  <a:pt x="0" y="120926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use</a:t>
            </a:r>
            <a:r>
              <a:rPr lang="en-GB" sz="1600" dirty="0">
                <a:solidFill>
                  <a:schemeClr val="tx1"/>
                </a:solidFill>
              </a:rPr>
              <a:t> symbols, graphs, statistics, illustrations</a:t>
            </a:r>
          </a:p>
        </p:txBody>
      </p:sp>
      <p:pic>
        <p:nvPicPr>
          <p:cNvPr id="42" name="Grafik 41" descr="Balkendiagramm mit Aufwärtstrend mit einfarbiger Füllung">
            <a:extLst>
              <a:ext uri="{FF2B5EF4-FFF2-40B4-BE49-F238E27FC236}">
                <a16:creationId xmlns:a16="http://schemas.microsoft.com/office/drawing/2014/main" id="{9CD6A4BE-95BE-BAF5-7F1F-C1524B6229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8770" y="195316"/>
            <a:ext cx="491765" cy="491765"/>
          </a:xfrm>
          <a:prstGeom prst="rect">
            <a:avLst/>
          </a:prstGeom>
        </p:spPr>
      </p:pic>
      <p:pic>
        <p:nvPicPr>
          <p:cNvPr id="50" name="Grafik 49" descr="Klemmbrett abgehakt mit einfarbiger Füllung">
            <a:extLst>
              <a:ext uri="{FF2B5EF4-FFF2-40B4-BE49-F238E27FC236}">
                <a16:creationId xmlns:a16="http://schemas.microsoft.com/office/drawing/2014/main" id="{CBD877DC-3684-F09E-4EB6-B1ABB067AB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9224" y="3844919"/>
            <a:ext cx="914400" cy="914400"/>
          </a:xfrm>
          <a:prstGeom prst="rect">
            <a:avLst/>
          </a:prstGeom>
        </p:spPr>
      </p:pic>
      <p:pic>
        <p:nvPicPr>
          <p:cNvPr id="52" name="Grafik 51" descr="Geschäftswachstum mit einfarbiger Füllung">
            <a:extLst>
              <a:ext uri="{FF2B5EF4-FFF2-40B4-BE49-F238E27FC236}">
                <a16:creationId xmlns:a16="http://schemas.microsoft.com/office/drawing/2014/main" id="{5FA8D3BE-4022-F208-AAEE-3E2AC46D34C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53077" y="5324171"/>
            <a:ext cx="914400" cy="914400"/>
          </a:xfrm>
          <a:prstGeom prst="rect">
            <a:avLst/>
          </a:prstGeom>
        </p:spPr>
      </p:pic>
      <p:sp>
        <p:nvSpPr>
          <p:cNvPr id="56" name="Pfeil: nach unten 55">
            <a:extLst>
              <a:ext uri="{FF2B5EF4-FFF2-40B4-BE49-F238E27FC236}">
                <a16:creationId xmlns:a16="http://schemas.microsoft.com/office/drawing/2014/main" id="{198F01E3-8C28-8567-1F7B-657C8F62B944}"/>
              </a:ext>
            </a:extLst>
          </p:cNvPr>
          <p:cNvSpPr/>
          <p:nvPr/>
        </p:nvSpPr>
        <p:spPr>
          <a:xfrm rot="5400000" flipV="1">
            <a:off x="8856986" y="-101833"/>
            <a:ext cx="226384" cy="1160529"/>
          </a:xfrm>
          <a:custGeom>
            <a:avLst/>
            <a:gdLst>
              <a:gd name="connsiteX0" fmla="*/ 0 w 226384"/>
              <a:gd name="connsiteY0" fmla="*/ 1047337 h 1160529"/>
              <a:gd name="connsiteX1" fmla="*/ 56596 w 226384"/>
              <a:gd name="connsiteY1" fmla="*/ 1047337 h 1160529"/>
              <a:gd name="connsiteX2" fmla="*/ 56596 w 226384"/>
              <a:gd name="connsiteY2" fmla="*/ 502722 h 1160529"/>
              <a:gd name="connsiteX3" fmla="*/ 56596 w 226384"/>
              <a:gd name="connsiteY3" fmla="*/ 0 h 1160529"/>
              <a:gd name="connsiteX4" fmla="*/ 169788 w 226384"/>
              <a:gd name="connsiteY4" fmla="*/ 0 h 1160529"/>
              <a:gd name="connsiteX5" fmla="*/ 169788 w 226384"/>
              <a:gd name="connsiteY5" fmla="*/ 534142 h 1160529"/>
              <a:gd name="connsiteX6" fmla="*/ 169788 w 226384"/>
              <a:gd name="connsiteY6" fmla="*/ 1047337 h 1160529"/>
              <a:gd name="connsiteX7" fmla="*/ 226384 w 226384"/>
              <a:gd name="connsiteY7" fmla="*/ 1047337 h 1160529"/>
              <a:gd name="connsiteX8" fmla="*/ 113192 w 226384"/>
              <a:gd name="connsiteY8" fmla="*/ 1160529 h 1160529"/>
              <a:gd name="connsiteX9" fmla="*/ 0 w 226384"/>
              <a:gd name="connsiteY9" fmla="*/ 1047337 h 116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6384" h="1160529" fill="none" extrusionOk="0">
                <a:moveTo>
                  <a:pt x="0" y="1047337"/>
                </a:moveTo>
                <a:cubicBezTo>
                  <a:pt x="28118" y="1046537"/>
                  <a:pt x="37430" y="1047645"/>
                  <a:pt x="56596" y="1047337"/>
                </a:cubicBezTo>
                <a:cubicBezTo>
                  <a:pt x="-2102" y="849190"/>
                  <a:pt x="70489" y="742936"/>
                  <a:pt x="56596" y="502722"/>
                </a:cubicBezTo>
                <a:cubicBezTo>
                  <a:pt x="42703" y="262508"/>
                  <a:pt x="88606" y="190343"/>
                  <a:pt x="56596" y="0"/>
                </a:cubicBezTo>
                <a:cubicBezTo>
                  <a:pt x="99827" y="-11112"/>
                  <a:pt x="124900" y="8586"/>
                  <a:pt x="169788" y="0"/>
                </a:cubicBezTo>
                <a:cubicBezTo>
                  <a:pt x="192889" y="167144"/>
                  <a:pt x="159327" y="367828"/>
                  <a:pt x="169788" y="534142"/>
                </a:cubicBezTo>
                <a:cubicBezTo>
                  <a:pt x="180249" y="700456"/>
                  <a:pt x="141890" y="931225"/>
                  <a:pt x="169788" y="1047337"/>
                </a:cubicBezTo>
                <a:cubicBezTo>
                  <a:pt x="195906" y="1042994"/>
                  <a:pt x="208030" y="1052247"/>
                  <a:pt x="226384" y="1047337"/>
                </a:cubicBezTo>
                <a:cubicBezTo>
                  <a:pt x="184086" y="1099323"/>
                  <a:pt x="131054" y="1118983"/>
                  <a:pt x="113192" y="1160529"/>
                </a:cubicBezTo>
                <a:cubicBezTo>
                  <a:pt x="57583" y="1117282"/>
                  <a:pt x="44653" y="1068293"/>
                  <a:pt x="0" y="1047337"/>
                </a:cubicBezTo>
                <a:close/>
              </a:path>
              <a:path w="226384" h="1160529" stroke="0" extrusionOk="0">
                <a:moveTo>
                  <a:pt x="0" y="1047337"/>
                </a:moveTo>
                <a:cubicBezTo>
                  <a:pt x="22956" y="1047118"/>
                  <a:pt x="29168" y="1051230"/>
                  <a:pt x="56596" y="1047337"/>
                </a:cubicBezTo>
                <a:cubicBezTo>
                  <a:pt x="2490" y="844614"/>
                  <a:pt x="101429" y="729986"/>
                  <a:pt x="56596" y="534142"/>
                </a:cubicBezTo>
                <a:cubicBezTo>
                  <a:pt x="11763" y="338298"/>
                  <a:pt x="116518" y="128688"/>
                  <a:pt x="56596" y="0"/>
                </a:cubicBezTo>
                <a:cubicBezTo>
                  <a:pt x="100113" y="-3542"/>
                  <a:pt x="122392" y="8362"/>
                  <a:pt x="169788" y="0"/>
                </a:cubicBezTo>
                <a:cubicBezTo>
                  <a:pt x="227349" y="136358"/>
                  <a:pt x="143803" y="298519"/>
                  <a:pt x="169788" y="544615"/>
                </a:cubicBezTo>
                <a:cubicBezTo>
                  <a:pt x="195773" y="790712"/>
                  <a:pt x="133453" y="855010"/>
                  <a:pt x="169788" y="1047337"/>
                </a:cubicBezTo>
                <a:cubicBezTo>
                  <a:pt x="182969" y="1045000"/>
                  <a:pt x="201095" y="1053647"/>
                  <a:pt x="226384" y="1047337"/>
                </a:cubicBezTo>
                <a:cubicBezTo>
                  <a:pt x="182532" y="1112981"/>
                  <a:pt x="142498" y="1117186"/>
                  <a:pt x="113192" y="1160529"/>
                </a:cubicBezTo>
                <a:cubicBezTo>
                  <a:pt x="60419" y="1112917"/>
                  <a:pt x="42724" y="1082056"/>
                  <a:pt x="0" y="10473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extLst>
              <a:ext uri="{C807C97D-BFC1-408E-A445-0C87EB9F89A2}">
                <ask:lineSketchStyleProps xmlns:ask="http://schemas.microsoft.com/office/drawing/2018/sketchyshapes" sd="764022275">
                  <a:prstGeom prst="down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7" name="Rechteck: abgerundete Ecken 56">
            <a:extLst>
              <a:ext uri="{FF2B5EF4-FFF2-40B4-BE49-F238E27FC236}">
                <a16:creationId xmlns:a16="http://schemas.microsoft.com/office/drawing/2014/main" id="{ED48E978-24F2-1C93-19E9-4356BB796D23}"/>
              </a:ext>
            </a:extLst>
          </p:cNvPr>
          <p:cNvSpPr/>
          <p:nvPr/>
        </p:nvSpPr>
        <p:spPr>
          <a:xfrm>
            <a:off x="8122951" y="714035"/>
            <a:ext cx="1754622" cy="520485"/>
          </a:xfrm>
          <a:custGeom>
            <a:avLst/>
            <a:gdLst>
              <a:gd name="connsiteX0" fmla="*/ 0 w 1754622"/>
              <a:gd name="connsiteY0" fmla="*/ 86749 h 520485"/>
              <a:gd name="connsiteX1" fmla="*/ 86749 w 1754622"/>
              <a:gd name="connsiteY1" fmla="*/ 0 h 520485"/>
              <a:gd name="connsiteX2" fmla="*/ 645413 w 1754622"/>
              <a:gd name="connsiteY2" fmla="*/ 0 h 520485"/>
              <a:gd name="connsiteX3" fmla="*/ 1188265 w 1754622"/>
              <a:gd name="connsiteY3" fmla="*/ 0 h 520485"/>
              <a:gd name="connsiteX4" fmla="*/ 1667873 w 1754622"/>
              <a:gd name="connsiteY4" fmla="*/ 0 h 520485"/>
              <a:gd name="connsiteX5" fmla="*/ 1754622 w 1754622"/>
              <a:gd name="connsiteY5" fmla="*/ 86749 h 520485"/>
              <a:gd name="connsiteX6" fmla="*/ 1754622 w 1754622"/>
              <a:gd name="connsiteY6" fmla="*/ 433736 h 520485"/>
              <a:gd name="connsiteX7" fmla="*/ 1667873 w 1754622"/>
              <a:gd name="connsiteY7" fmla="*/ 520485 h 520485"/>
              <a:gd name="connsiteX8" fmla="*/ 1125020 w 1754622"/>
              <a:gd name="connsiteY8" fmla="*/ 520485 h 520485"/>
              <a:gd name="connsiteX9" fmla="*/ 566357 w 1754622"/>
              <a:gd name="connsiteY9" fmla="*/ 520485 h 520485"/>
              <a:gd name="connsiteX10" fmla="*/ 86749 w 1754622"/>
              <a:gd name="connsiteY10" fmla="*/ 520485 h 520485"/>
              <a:gd name="connsiteX11" fmla="*/ 0 w 1754622"/>
              <a:gd name="connsiteY11" fmla="*/ 433736 h 520485"/>
              <a:gd name="connsiteX12" fmla="*/ 0 w 1754622"/>
              <a:gd name="connsiteY12" fmla="*/ 86749 h 520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54622" h="520485" fill="none" extrusionOk="0">
                <a:moveTo>
                  <a:pt x="0" y="86749"/>
                </a:moveTo>
                <a:cubicBezTo>
                  <a:pt x="2240" y="40454"/>
                  <a:pt x="41591" y="10024"/>
                  <a:pt x="86749" y="0"/>
                </a:cubicBezTo>
                <a:cubicBezTo>
                  <a:pt x="324451" y="-55085"/>
                  <a:pt x="422038" y="981"/>
                  <a:pt x="645413" y="0"/>
                </a:cubicBezTo>
                <a:cubicBezTo>
                  <a:pt x="868788" y="-981"/>
                  <a:pt x="1078832" y="39466"/>
                  <a:pt x="1188265" y="0"/>
                </a:cubicBezTo>
                <a:cubicBezTo>
                  <a:pt x="1297698" y="-39466"/>
                  <a:pt x="1497926" y="24114"/>
                  <a:pt x="1667873" y="0"/>
                </a:cubicBezTo>
                <a:cubicBezTo>
                  <a:pt x="1706479" y="-2895"/>
                  <a:pt x="1751336" y="34262"/>
                  <a:pt x="1754622" y="86749"/>
                </a:cubicBezTo>
                <a:cubicBezTo>
                  <a:pt x="1787364" y="210852"/>
                  <a:pt x="1742973" y="325988"/>
                  <a:pt x="1754622" y="433736"/>
                </a:cubicBezTo>
                <a:cubicBezTo>
                  <a:pt x="1755463" y="482515"/>
                  <a:pt x="1729494" y="519645"/>
                  <a:pt x="1667873" y="520485"/>
                </a:cubicBezTo>
                <a:cubicBezTo>
                  <a:pt x="1535872" y="577073"/>
                  <a:pt x="1347481" y="496744"/>
                  <a:pt x="1125020" y="520485"/>
                </a:cubicBezTo>
                <a:cubicBezTo>
                  <a:pt x="902559" y="544226"/>
                  <a:pt x="774175" y="517581"/>
                  <a:pt x="566357" y="520485"/>
                </a:cubicBezTo>
                <a:cubicBezTo>
                  <a:pt x="358539" y="523389"/>
                  <a:pt x="280574" y="495037"/>
                  <a:pt x="86749" y="520485"/>
                </a:cubicBezTo>
                <a:cubicBezTo>
                  <a:pt x="37767" y="524147"/>
                  <a:pt x="9912" y="487968"/>
                  <a:pt x="0" y="433736"/>
                </a:cubicBezTo>
                <a:cubicBezTo>
                  <a:pt x="-9590" y="299944"/>
                  <a:pt x="24672" y="244254"/>
                  <a:pt x="0" y="86749"/>
                </a:cubicBezTo>
                <a:close/>
              </a:path>
              <a:path w="1754622" h="520485" stroke="0" extrusionOk="0">
                <a:moveTo>
                  <a:pt x="0" y="86749"/>
                </a:moveTo>
                <a:cubicBezTo>
                  <a:pt x="-3736" y="27279"/>
                  <a:pt x="36561" y="-3103"/>
                  <a:pt x="86749" y="0"/>
                </a:cubicBezTo>
                <a:cubicBezTo>
                  <a:pt x="253536" y="-21646"/>
                  <a:pt x="485719" y="52217"/>
                  <a:pt x="597979" y="0"/>
                </a:cubicBezTo>
                <a:cubicBezTo>
                  <a:pt x="710239" y="-52217"/>
                  <a:pt x="858950" y="41046"/>
                  <a:pt x="1077587" y="0"/>
                </a:cubicBezTo>
                <a:cubicBezTo>
                  <a:pt x="1296224" y="-41046"/>
                  <a:pt x="1503664" y="36523"/>
                  <a:pt x="1667873" y="0"/>
                </a:cubicBezTo>
                <a:cubicBezTo>
                  <a:pt x="1704439" y="4882"/>
                  <a:pt x="1747114" y="43456"/>
                  <a:pt x="1754622" y="86749"/>
                </a:cubicBezTo>
                <a:cubicBezTo>
                  <a:pt x="1756860" y="217280"/>
                  <a:pt x="1731189" y="357680"/>
                  <a:pt x="1754622" y="433736"/>
                </a:cubicBezTo>
                <a:cubicBezTo>
                  <a:pt x="1767484" y="486743"/>
                  <a:pt x="1710168" y="531944"/>
                  <a:pt x="1667873" y="520485"/>
                </a:cubicBezTo>
                <a:cubicBezTo>
                  <a:pt x="1509653" y="562232"/>
                  <a:pt x="1245622" y="466427"/>
                  <a:pt x="1109209" y="520485"/>
                </a:cubicBezTo>
                <a:cubicBezTo>
                  <a:pt x="972796" y="574543"/>
                  <a:pt x="749402" y="454906"/>
                  <a:pt x="550545" y="520485"/>
                </a:cubicBezTo>
                <a:cubicBezTo>
                  <a:pt x="351688" y="586064"/>
                  <a:pt x="287398" y="511941"/>
                  <a:pt x="86749" y="520485"/>
                </a:cubicBezTo>
                <a:cubicBezTo>
                  <a:pt x="46577" y="518481"/>
                  <a:pt x="9777" y="490563"/>
                  <a:pt x="0" y="433736"/>
                </a:cubicBezTo>
                <a:cubicBezTo>
                  <a:pt x="-21934" y="310304"/>
                  <a:pt x="39688" y="169731"/>
                  <a:pt x="0" y="8674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i="1" dirty="0">
                <a:solidFill>
                  <a:schemeClr val="tx1"/>
                </a:solidFill>
              </a:rPr>
              <a:t>prepare</a:t>
            </a:r>
            <a:r>
              <a:rPr lang="en-GB" sz="1200" i="1" dirty="0">
                <a:solidFill>
                  <a:schemeClr val="tx1"/>
                </a:solidFill>
              </a:rPr>
              <a:t> to explain your concept map </a:t>
            </a:r>
          </a:p>
        </p:txBody>
      </p:sp>
      <p:cxnSp>
        <p:nvCxnSpPr>
          <p:cNvPr id="58" name="Gerade Verbindung mit Pfeil 57">
            <a:extLst>
              <a:ext uri="{FF2B5EF4-FFF2-40B4-BE49-F238E27FC236}">
                <a16:creationId xmlns:a16="http://schemas.microsoft.com/office/drawing/2014/main" id="{6B3C4EBE-676B-B1CE-2E90-C423A89F9BC1}"/>
              </a:ext>
            </a:extLst>
          </p:cNvPr>
          <p:cNvCxnSpPr>
            <a:cxnSpLocks/>
          </p:cNvCxnSpPr>
          <p:nvPr/>
        </p:nvCxnSpPr>
        <p:spPr>
          <a:xfrm>
            <a:off x="9683387" y="4548443"/>
            <a:ext cx="633977" cy="667341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Gerade Verbindung mit Pfeil 58">
            <a:extLst>
              <a:ext uri="{FF2B5EF4-FFF2-40B4-BE49-F238E27FC236}">
                <a16:creationId xmlns:a16="http://schemas.microsoft.com/office/drawing/2014/main" id="{BE532836-BABD-67B8-E3E9-A38B9BBEDF49}"/>
              </a:ext>
            </a:extLst>
          </p:cNvPr>
          <p:cNvCxnSpPr>
            <a:cxnSpLocks/>
          </p:cNvCxnSpPr>
          <p:nvPr/>
        </p:nvCxnSpPr>
        <p:spPr>
          <a:xfrm flipH="1">
            <a:off x="3038769" y="5382753"/>
            <a:ext cx="773307" cy="67952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Gerade Verbindung mit Pfeil 59">
            <a:extLst>
              <a:ext uri="{FF2B5EF4-FFF2-40B4-BE49-F238E27FC236}">
                <a16:creationId xmlns:a16="http://schemas.microsoft.com/office/drawing/2014/main" id="{C72DC782-A41D-E25D-32BA-232A6D70857E}"/>
              </a:ext>
            </a:extLst>
          </p:cNvPr>
          <p:cNvCxnSpPr>
            <a:cxnSpLocks/>
          </p:cNvCxnSpPr>
          <p:nvPr/>
        </p:nvCxnSpPr>
        <p:spPr>
          <a:xfrm flipV="1">
            <a:off x="3752616" y="2777713"/>
            <a:ext cx="0" cy="863396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Gerade Verbindung mit Pfeil 61">
            <a:extLst>
              <a:ext uri="{FF2B5EF4-FFF2-40B4-BE49-F238E27FC236}">
                <a16:creationId xmlns:a16="http://schemas.microsoft.com/office/drawing/2014/main" id="{B180F37F-0A9F-2F5D-3176-1543E8F5CA10}"/>
              </a:ext>
            </a:extLst>
          </p:cNvPr>
          <p:cNvCxnSpPr>
            <a:cxnSpLocks/>
          </p:cNvCxnSpPr>
          <p:nvPr/>
        </p:nvCxnSpPr>
        <p:spPr>
          <a:xfrm flipH="1" flipV="1">
            <a:off x="1669802" y="1218846"/>
            <a:ext cx="976205" cy="102426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Gerade Verbindung mit Pfeil 63">
            <a:extLst>
              <a:ext uri="{FF2B5EF4-FFF2-40B4-BE49-F238E27FC236}">
                <a16:creationId xmlns:a16="http://schemas.microsoft.com/office/drawing/2014/main" id="{5AD1B182-E8B3-DC3F-22A0-89FA0D813C59}"/>
              </a:ext>
            </a:extLst>
          </p:cNvPr>
          <p:cNvCxnSpPr>
            <a:cxnSpLocks/>
          </p:cNvCxnSpPr>
          <p:nvPr/>
        </p:nvCxnSpPr>
        <p:spPr>
          <a:xfrm>
            <a:off x="4097188" y="1212738"/>
            <a:ext cx="731991" cy="225886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Gerade Verbindung mit Pfeil 65">
            <a:extLst>
              <a:ext uri="{FF2B5EF4-FFF2-40B4-BE49-F238E27FC236}">
                <a16:creationId xmlns:a16="http://schemas.microsoft.com/office/drawing/2014/main" id="{3F5CB172-F4D9-91D5-96BB-4850762FA3AD}"/>
              </a:ext>
            </a:extLst>
          </p:cNvPr>
          <p:cNvCxnSpPr>
            <a:cxnSpLocks/>
          </p:cNvCxnSpPr>
          <p:nvPr/>
        </p:nvCxnSpPr>
        <p:spPr>
          <a:xfrm>
            <a:off x="8077875" y="1570287"/>
            <a:ext cx="752168" cy="611003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Gerade Verbindung mit Pfeil 67">
            <a:extLst>
              <a:ext uri="{FF2B5EF4-FFF2-40B4-BE49-F238E27FC236}">
                <a16:creationId xmlns:a16="http://schemas.microsoft.com/office/drawing/2014/main" id="{CD928B9D-7B7A-A25A-5AC3-A74B05FD2663}"/>
              </a:ext>
            </a:extLst>
          </p:cNvPr>
          <p:cNvCxnSpPr>
            <a:cxnSpLocks/>
          </p:cNvCxnSpPr>
          <p:nvPr/>
        </p:nvCxnSpPr>
        <p:spPr>
          <a:xfrm flipV="1">
            <a:off x="3280102" y="428707"/>
            <a:ext cx="1642022" cy="442478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Gerade Verbindung mit Pfeil 69">
            <a:extLst>
              <a:ext uri="{FF2B5EF4-FFF2-40B4-BE49-F238E27FC236}">
                <a16:creationId xmlns:a16="http://schemas.microsoft.com/office/drawing/2014/main" id="{FEB63645-A120-B4F9-C402-EDBBA70FA5C1}"/>
              </a:ext>
            </a:extLst>
          </p:cNvPr>
          <p:cNvCxnSpPr>
            <a:cxnSpLocks/>
          </p:cNvCxnSpPr>
          <p:nvPr/>
        </p:nvCxnSpPr>
        <p:spPr>
          <a:xfrm flipV="1">
            <a:off x="10691259" y="3209411"/>
            <a:ext cx="0" cy="1899006"/>
          </a:xfrm>
          <a:prstGeom prst="straightConnector1">
            <a:avLst/>
          </a:prstGeom>
          <a:ln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4" name="Grafik 53" descr="Kundenbewertung mit einfarbiger Füllung">
            <a:extLst>
              <a:ext uri="{FF2B5EF4-FFF2-40B4-BE49-F238E27FC236}">
                <a16:creationId xmlns:a16="http://schemas.microsoft.com/office/drawing/2014/main" id="{784E619F-EF7F-B033-EEEC-D2384843AE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742014" y="313548"/>
            <a:ext cx="727977" cy="72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1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Breitbild</PresentationFormat>
  <Paragraphs>18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Kelm, Dorothea</dc:creator>
  <cp:lastModifiedBy>Kelm, Dorothea</cp:lastModifiedBy>
  <cp:revision>4</cp:revision>
  <dcterms:created xsi:type="dcterms:W3CDTF">2025-01-15T16:23:39Z</dcterms:created>
  <dcterms:modified xsi:type="dcterms:W3CDTF">2025-01-15T20:58:08Z</dcterms:modified>
</cp:coreProperties>
</file>