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D788AE7-9456-413C-930F-D83688046CF3}" v="7" dt="2026-04-09T12:04:52.7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4" d="100"/>
          <a:sy n="144" d="100"/>
        </p:scale>
        <p:origin x="90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gela Leber" userId="c09604e5-4b01-44fb-8eb9-893a3fc9d7a9" providerId="ADAL" clId="{E6A93DE7-C093-4293-B9C0-379C71ED08E5}"/>
    <pc:docChg chg="addSld modSld">
      <pc:chgData name="Angela Leber" userId="c09604e5-4b01-44fb-8eb9-893a3fc9d7a9" providerId="ADAL" clId="{E6A93DE7-C093-4293-B9C0-379C71ED08E5}" dt="2026-04-09T12:04:52.768" v="102"/>
      <pc:docMkLst>
        <pc:docMk/>
      </pc:docMkLst>
      <pc:sldChg chg="addSp modSp new mod modAnim">
        <pc:chgData name="Angela Leber" userId="c09604e5-4b01-44fb-8eb9-893a3fc9d7a9" providerId="ADAL" clId="{E6A93DE7-C093-4293-B9C0-379C71ED08E5}" dt="2026-04-09T12:04:52.768" v="102"/>
        <pc:sldMkLst>
          <pc:docMk/>
          <pc:sldMk cId="1081334453" sldId="256"/>
        </pc:sldMkLst>
        <pc:spChg chg="mod">
          <ac:chgData name="Angela Leber" userId="c09604e5-4b01-44fb-8eb9-893a3fc9d7a9" providerId="ADAL" clId="{E6A93DE7-C093-4293-B9C0-379C71ED08E5}" dt="2026-04-09T12:03:26.323" v="97" actId="1076"/>
          <ac:spMkLst>
            <pc:docMk/>
            <pc:sldMk cId="1081334453" sldId="256"/>
            <ac:spMk id="2" creationId="{1E0D0495-CFDE-2C79-6044-B52F4BC854E7}"/>
          </ac:spMkLst>
        </pc:spChg>
        <pc:spChg chg="mod">
          <ac:chgData name="Angela Leber" userId="c09604e5-4b01-44fb-8eb9-893a3fc9d7a9" providerId="ADAL" clId="{E6A93DE7-C093-4293-B9C0-379C71ED08E5}" dt="2026-04-09T12:03:23.503" v="96" actId="1076"/>
          <ac:spMkLst>
            <pc:docMk/>
            <pc:sldMk cId="1081334453" sldId="256"/>
            <ac:spMk id="3" creationId="{CE3667C9-4DB8-E1A0-543A-54807804A220}"/>
          </ac:spMkLst>
        </pc:spChg>
        <pc:spChg chg="add mod">
          <ac:chgData name="Angela Leber" userId="c09604e5-4b01-44fb-8eb9-893a3fc9d7a9" providerId="ADAL" clId="{E6A93DE7-C093-4293-B9C0-379C71ED08E5}" dt="2026-04-09T12:03:21.305" v="95" actId="1076"/>
          <ac:spMkLst>
            <pc:docMk/>
            <pc:sldMk cId="1081334453" sldId="256"/>
            <ac:spMk id="4" creationId="{ABFA55C4-D354-AE9D-D632-D5BFEF1434A2}"/>
          </ac:spMkLst>
        </pc:spChg>
        <pc:spChg chg="add mod">
          <ac:chgData name="Angela Leber" userId="c09604e5-4b01-44fb-8eb9-893a3fc9d7a9" providerId="ADAL" clId="{E6A93DE7-C093-4293-B9C0-379C71ED08E5}" dt="2026-04-09T12:03:18.904" v="94" actId="1076"/>
          <ac:spMkLst>
            <pc:docMk/>
            <pc:sldMk cId="1081334453" sldId="256"/>
            <ac:spMk id="5" creationId="{5A45C467-889E-F0FC-44C5-D98BA0700E83}"/>
          </ac:spMkLst>
        </pc:spChg>
        <pc:picChg chg="add mod">
          <ac:chgData name="Angela Leber" userId="c09604e5-4b01-44fb-8eb9-893a3fc9d7a9" providerId="ADAL" clId="{E6A93DE7-C093-4293-B9C0-379C71ED08E5}" dt="2026-04-09T12:03:28.390" v="98" actId="1076"/>
          <ac:picMkLst>
            <pc:docMk/>
            <pc:sldMk cId="1081334453" sldId="256"/>
            <ac:picMk id="7" creationId="{EACBAC6B-8032-2526-D9D4-A0E583E2211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ABE954-688D-D2C1-758B-6766829D93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900B4E8-96D8-B24E-2F7C-96BBC49029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1523171-5973-6001-DB5A-2E2F03D7C4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AD5B0-C1CC-4606-8078-70BD6F777C30}" type="datetimeFigureOut">
              <a:rPr lang="de-DE" smtClean="0"/>
              <a:t>09.04.2026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D20AF34-3A29-D032-6452-D956AB626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5F47EC4-2A90-C0E0-2126-E35A69A6F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FBF90-D0CC-410B-AFBF-36D4F2AC30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02362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333A88-0267-BF8C-88D2-EB4798536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6A9772D-57F1-7DA4-F5EA-229A3E9B1C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3C8F96D-AA4B-04D3-C7CB-75942ED00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AD5B0-C1CC-4606-8078-70BD6F777C30}" type="datetimeFigureOut">
              <a:rPr lang="de-DE" smtClean="0"/>
              <a:t>09.04.2026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8A31FE0-4241-F901-6026-654BA64C9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0CA76DE-E34C-4838-1891-5FEE73FE3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FBF90-D0CC-410B-AFBF-36D4F2AC30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5458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37DF3A5B-F76E-B2E3-94AA-491B452E8D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0BE97BD-175E-DF56-C2EB-0D8E34870C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17B3936-BDEE-DDF9-794E-99725D079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AD5B0-C1CC-4606-8078-70BD6F777C30}" type="datetimeFigureOut">
              <a:rPr lang="de-DE" smtClean="0"/>
              <a:t>09.04.2026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F63367A-291B-FB85-5E29-D65112AC6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CCD5BD8-D76F-7BD8-FE1F-80F17BE5E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FBF90-D0CC-410B-AFBF-36D4F2AC30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702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A2CBED-656F-EB97-0A6C-A76EC6989D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46FE62C-31EB-10B4-5B9E-9A53251DEE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6C4C298-B576-3BDC-3035-564461E25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AD5B0-C1CC-4606-8078-70BD6F777C30}" type="datetimeFigureOut">
              <a:rPr lang="de-DE" smtClean="0"/>
              <a:t>09.04.2026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5B8354B-2329-0B7D-2F22-1F556CD5A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74FEC57-6B32-79CE-FF83-6B377C82D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FBF90-D0CC-410B-AFBF-36D4F2AC30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7406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ABEE35-8905-082D-495D-ECCA71C81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62C909A-88B6-8920-3202-C10F502D33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9251007-BFBB-B565-EF17-ACEA6CE6F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AD5B0-C1CC-4606-8078-70BD6F777C30}" type="datetimeFigureOut">
              <a:rPr lang="de-DE" smtClean="0"/>
              <a:t>09.04.2026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E3CF043-24B7-9801-0918-94C4A82F2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9BF2FFE-ADAE-F2CC-CFEB-71E96D5F3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FBF90-D0CC-410B-AFBF-36D4F2AC30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805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BBA64B-BD58-35BE-F460-24FFCAD638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B05F14F-9204-51F4-A97B-DAF9088DF7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C34537C-98B0-4154-658D-436B1C337F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63C1FB9-AAE7-CD3B-DA4F-198DB4423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AD5B0-C1CC-4606-8078-70BD6F777C30}" type="datetimeFigureOut">
              <a:rPr lang="de-DE" smtClean="0"/>
              <a:t>09.04.2026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D0F9B36-D7B9-C2AA-5F83-243CB5EC8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06D668C-920F-EBE3-2984-F30F1BEF0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FBF90-D0CC-410B-AFBF-36D4F2AC30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2697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C4659D-A026-E942-2218-740C56DF3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60DF6BE-8194-E256-C806-E91A2DDCAC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E69E445-7BA2-ABD6-8B86-6DE10CB9BD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A4B2A86-A306-DDE1-BA42-D43400F448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93F98754-7F1A-E85D-3CB1-56D9EA8293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591C17CF-B974-14CD-DDC9-39D9C6CF6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AD5B0-C1CC-4606-8078-70BD6F777C30}" type="datetimeFigureOut">
              <a:rPr lang="de-DE" smtClean="0"/>
              <a:t>09.04.2026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7603EC93-E3AF-5860-07D6-EFCD86962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FD05460F-2341-646C-C3C1-31B6764BE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FBF90-D0CC-410B-AFBF-36D4F2AC30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3017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F8B80C-D460-2B00-4E5C-952F18C842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BD21AEC-5E73-BAD5-23D5-89E1877E0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AD5B0-C1CC-4606-8078-70BD6F777C30}" type="datetimeFigureOut">
              <a:rPr lang="de-DE" smtClean="0"/>
              <a:t>09.04.2026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26960CA-D890-F58C-9468-5B51CC8EF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326FBE0-AF8A-3F4A-399C-8250E0A9E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FBF90-D0CC-410B-AFBF-36D4F2AC30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6815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0302731-F878-8A73-65F7-444F8F1E0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AD5B0-C1CC-4606-8078-70BD6F777C30}" type="datetimeFigureOut">
              <a:rPr lang="de-DE" smtClean="0"/>
              <a:t>09.04.2026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2A45DBA-32D5-910D-4788-3B0360E8E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EE24D38-4863-6920-BE78-0E4AAD930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FBF90-D0CC-410B-AFBF-36D4F2AC30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04881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ACA32A-95E7-3777-0E67-287870C69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812C753-48EE-FD6F-AB47-E5727E967C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AB05751-48D4-5D6B-3C0E-833BDD9C17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7FF6EEF-F166-B27D-35EF-B03A54BBD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AD5B0-C1CC-4606-8078-70BD6F777C30}" type="datetimeFigureOut">
              <a:rPr lang="de-DE" smtClean="0"/>
              <a:t>09.04.2026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584856A-AD9B-612A-887E-80FD5EE89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66A051F-5F37-7AFA-7BF9-B590830C4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FBF90-D0CC-410B-AFBF-36D4F2AC30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4225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75D81B-1854-8430-0982-262F7A077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2B23E17-9A8D-E3DD-BAE5-4469DAE239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FF65F27-8A40-9FD5-BDF4-CEE8F9AC6F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27DCD85-D682-1637-2F0D-BD9DED6F1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AD5B0-C1CC-4606-8078-70BD6F777C30}" type="datetimeFigureOut">
              <a:rPr lang="de-DE" smtClean="0"/>
              <a:t>09.04.2026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6A26540-C041-4F64-911F-E110E6AE0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7517F58-F9D4-AE0B-E757-F77F2C548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FBF90-D0CC-410B-AFBF-36D4F2AC30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601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63BBE955-6E9A-0F8F-D73F-A002569C9C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A537420-8DF7-D422-1F2D-5BCE7E550F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B9942D7-3959-2A85-058A-9BC084B78D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6AD5B0-C1CC-4606-8078-70BD6F777C30}" type="datetimeFigureOut">
              <a:rPr lang="de-DE" smtClean="0"/>
              <a:t>09.04.2026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6205B0B-100C-462F-506B-C4312C03E2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67E5A59-F6BD-3048-615F-D3DD4526B3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0FBF90-D0CC-410B-AFBF-36D4F2AC30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35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0D0495-CFDE-2C79-6044-B52F4BC854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51722" y="2906643"/>
            <a:ext cx="9144000" cy="675273"/>
          </a:xfrm>
        </p:spPr>
        <p:txBody>
          <a:bodyPr>
            <a:normAutofit/>
          </a:bodyPr>
          <a:lstStyle/>
          <a:p>
            <a:r>
              <a:rPr lang="de-DE" sz="2400" dirty="0">
                <a:latin typeface="+mn-lt"/>
              </a:rPr>
              <a:t>Betriebsrat? 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E3667C9-4DB8-E1A0-543A-54807804A2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1722" y="3890499"/>
            <a:ext cx="9144000" cy="492884"/>
          </a:xfrm>
        </p:spPr>
        <p:txBody>
          <a:bodyPr/>
          <a:lstStyle/>
          <a:p>
            <a:r>
              <a:rPr lang="de-DE" dirty="0"/>
              <a:t>Betriebsrat: Aufgaben?</a:t>
            </a:r>
          </a:p>
        </p:txBody>
      </p:sp>
      <p:sp>
        <p:nvSpPr>
          <p:cNvPr id="4" name="Untertitel 2">
            <a:extLst>
              <a:ext uri="{FF2B5EF4-FFF2-40B4-BE49-F238E27FC236}">
                <a16:creationId xmlns:a16="http://schemas.microsoft.com/office/drawing/2014/main" id="{ABFA55C4-D354-AE9D-D632-D5BFEF1434A2}"/>
              </a:ext>
            </a:extLst>
          </p:cNvPr>
          <p:cNvSpPr txBox="1">
            <a:spLocks/>
          </p:cNvSpPr>
          <p:nvPr/>
        </p:nvSpPr>
        <p:spPr>
          <a:xfrm>
            <a:off x="1351722" y="4617692"/>
            <a:ext cx="9144000" cy="5263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Betriebsrat: Bedeutung?</a:t>
            </a:r>
          </a:p>
        </p:txBody>
      </p:sp>
      <p:sp>
        <p:nvSpPr>
          <p:cNvPr id="5" name="Untertitel 2">
            <a:extLst>
              <a:ext uri="{FF2B5EF4-FFF2-40B4-BE49-F238E27FC236}">
                <a16:creationId xmlns:a16="http://schemas.microsoft.com/office/drawing/2014/main" id="{5A45C467-889E-F0FC-44C5-D98BA0700E83}"/>
              </a:ext>
            </a:extLst>
          </p:cNvPr>
          <p:cNvSpPr txBox="1">
            <a:spLocks/>
          </p:cNvSpPr>
          <p:nvPr/>
        </p:nvSpPr>
        <p:spPr>
          <a:xfrm>
            <a:off x="1539232" y="5366442"/>
            <a:ext cx="9144000" cy="5263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Betriebsrat: In jedem Unternehmen möglich?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EACBAC6B-8032-2526-D9D4-A0E583E221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4002" y="328893"/>
            <a:ext cx="2990117" cy="2242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1334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</Words>
  <Application>Microsoft Office PowerPoint</Application>
  <PresentationFormat>Breitbild</PresentationFormat>
  <Paragraphs>4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</vt:lpstr>
      <vt:lpstr>Betriebsrat?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revision>1</cp:revision>
  <dcterms:created xsi:type="dcterms:W3CDTF">2026-04-09T11:58:42Z</dcterms:created>
  <dcterms:modified xsi:type="dcterms:W3CDTF">2026-04-09T12:04:56Z</dcterms:modified>
</cp:coreProperties>
</file>