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D9F96-19A9-CD4D-A078-17FB43929773}" type="doc">
      <dgm:prSet loTypeId="urn:microsoft.com/office/officeart/2005/8/layout/pyramid1" loCatId="" qsTypeId="urn:microsoft.com/office/officeart/2005/8/quickstyle/simple2" qsCatId="simple" csTypeId="urn:microsoft.com/office/officeart/2005/8/colors/accent1_4" csCatId="accent1" phldr="1"/>
      <dgm:spPr/>
    </dgm:pt>
    <dgm:pt modelId="{CA658683-B675-6242-9D08-7DD3A1B650A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2400">
              <a:solidFill>
                <a:schemeClr val="bg1"/>
              </a:solidFill>
            </a:rPr>
            <a:t>Kulturbedürfnisse</a:t>
          </a:r>
          <a:endParaRPr lang="de-DE" sz="2400" dirty="0">
            <a:solidFill>
              <a:schemeClr val="bg1"/>
            </a:solidFill>
          </a:endParaRPr>
        </a:p>
      </dgm:t>
    </dgm:pt>
    <dgm:pt modelId="{563A2F9F-DB86-FD49-8B7F-F563928CEC24}" type="parTrans" cxnId="{904316E3-1D61-3540-B2A6-614CD7348709}">
      <dgm:prSet/>
      <dgm:spPr/>
      <dgm:t>
        <a:bodyPr/>
        <a:lstStyle/>
        <a:p>
          <a:endParaRPr lang="de-DE"/>
        </a:p>
      </dgm:t>
    </dgm:pt>
    <dgm:pt modelId="{372F5B38-C46E-5849-8D31-D1B6626FD416}" type="sibTrans" cxnId="{904316E3-1D61-3540-B2A6-614CD7348709}">
      <dgm:prSet/>
      <dgm:spPr/>
      <dgm:t>
        <a:bodyPr/>
        <a:lstStyle/>
        <a:p>
          <a:endParaRPr lang="de-DE"/>
        </a:p>
      </dgm:t>
    </dgm:pt>
    <dgm:pt modelId="{68D87307-9A84-BA4B-9362-3AE541A78A5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400">
              <a:solidFill>
                <a:schemeClr val="bg1"/>
              </a:solidFill>
            </a:rPr>
            <a:t>Grundbedürfnisse</a:t>
          </a:r>
          <a:endParaRPr lang="de-DE" sz="2400" dirty="0">
            <a:solidFill>
              <a:schemeClr val="bg1"/>
            </a:solidFill>
          </a:endParaRPr>
        </a:p>
      </dgm:t>
    </dgm:pt>
    <dgm:pt modelId="{FC890CE4-EABE-9E4F-B93A-71E167F3BC1F}" type="parTrans" cxnId="{B478B69C-5A0A-D742-9B5C-6E94B7E31ADC}">
      <dgm:prSet/>
      <dgm:spPr/>
      <dgm:t>
        <a:bodyPr/>
        <a:lstStyle/>
        <a:p>
          <a:endParaRPr lang="de-DE"/>
        </a:p>
      </dgm:t>
    </dgm:pt>
    <dgm:pt modelId="{35260A2A-D1BA-4249-A0B2-98804E8C54C4}" type="sibTrans" cxnId="{B478B69C-5A0A-D742-9B5C-6E94B7E31ADC}">
      <dgm:prSet/>
      <dgm:spPr/>
      <dgm:t>
        <a:bodyPr/>
        <a:lstStyle/>
        <a:p>
          <a:endParaRPr lang="de-DE"/>
        </a:p>
      </dgm:t>
    </dgm:pt>
    <dgm:pt modelId="{EBF2A13F-1E2D-A443-9BBF-5CBF3EFA8B4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de-DE" sz="2400">
              <a:solidFill>
                <a:schemeClr val="bg1"/>
              </a:solidFill>
            </a:rPr>
            <a:t>Luxus-</a:t>
          </a:r>
        </a:p>
        <a:p>
          <a:pPr algn="ctr"/>
          <a:r>
            <a:rPr lang="de-DE" sz="2400">
              <a:solidFill>
                <a:schemeClr val="bg1"/>
              </a:solidFill>
            </a:rPr>
            <a:t>bedürfnisse</a:t>
          </a:r>
          <a:endParaRPr lang="de-DE" sz="2400" dirty="0">
            <a:solidFill>
              <a:schemeClr val="bg1"/>
            </a:solidFill>
          </a:endParaRPr>
        </a:p>
      </dgm:t>
    </dgm:pt>
    <dgm:pt modelId="{87F5A37D-67C8-264C-A325-B45E00CCB476}" type="sibTrans" cxnId="{B8438EFB-2E0D-9344-925A-2FC034B71167}">
      <dgm:prSet/>
      <dgm:spPr/>
      <dgm:t>
        <a:bodyPr/>
        <a:lstStyle/>
        <a:p>
          <a:endParaRPr lang="de-DE"/>
        </a:p>
      </dgm:t>
    </dgm:pt>
    <dgm:pt modelId="{A3798755-E9C2-A641-9881-B025BC04FBA6}" type="parTrans" cxnId="{B8438EFB-2E0D-9344-925A-2FC034B71167}">
      <dgm:prSet/>
      <dgm:spPr/>
      <dgm:t>
        <a:bodyPr/>
        <a:lstStyle/>
        <a:p>
          <a:endParaRPr lang="de-DE"/>
        </a:p>
      </dgm:t>
    </dgm:pt>
    <dgm:pt modelId="{E4993176-12DA-F948-A582-1C7BA7C478AE}" type="pres">
      <dgm:prSet presAssocID="{912D9F96-19A9-CD4D-A078-17FB43929773}" presName="Name0" presStyleCnt="0">
        <dgm:presLayoutVars>
          <dgm:dir/>
          <dgm:animLvl val="lvl"/>
          <dgm:resizeHandles val="exact"/>
        </dgm:presLayoutVars>
      </dgm:prSet>
      <dgm:spPr/>
    </dgm:pt>
    <dgm:pt modelId="{0C3F91BA-B26D-E741-BBB8-A1517AD02E38}" type="pres">
      <dgm:prSet presAssocID="{EBF2A13F-1E2D-A443-9BBF-5CBF3EFA8B45}" presName="Name8" presStyleCnt="0"/>
      <dgm:spPr/>
    </dgm:pt>
    <dgm:pt modelId="{2A34A82C-DC8F-7A48-BEAB-4C5516073227}" type="pres">
      <dgm:prSet presAssocID="{EBF2A13F-1E2D-A443-9BBF-5CBF3EFA8B45}" presName="level" presStyleLbl="node1" presStyleIdx="0" presStyleCnt="3">
        <dgm:presLayoutVars>
          <dgm:chMax val="1"/>
          <dgm:bulletEnabled val="1"/>
        </dgm:presLayoutVars>
      </dgm:prSet>
      <dgm:spPr/>
    </dgm:pt>
    <dgm:pt modelId="{C39FDF79-FEA7-624A-91DA-2271BF3899B6}" type="pres">
      <dgm:prSet presAssocID="{EBF2A13F-1E2D-A443-9BBF-5CBF3EFA8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EE23AAB-7F23-8C40-A184-0BAA43E3573F}" type="pres">
      <dgm:prSet presAssocID="{CA658683-B675-6242-9D08-7DD3A1B650A2}" presName="Name8" presStyleCnt="0"/>
      <dgm:spPr/>
    </dgm:pt>
    <dgm:pt modelId="{95FBB38C-1BE7-644E-9865-D420B331AE37}" type="pres">
      <dgm:prSet presAssocID="{CA658683-B675-6242-9D08-7DD3A1B650A2}" presName="level" presStyleLbl="node1" presStyleIdx="1" presStyleCnt="3">
        <dgm:presLayoutVars>
          <dgm:chMax val="1"/>
          <dgm:bulletEnabled val="1"/>
        </dgm:presLayoutVars>
      </dgm:prSet>
      <dgm:spPr/>
    </dgm:pt>
    <dgm:pt modelId="{AC6BD66C-6DA3-4940-BCAC-9B53AAA06B71}" type="pres">
      <dgm:prSet presAssocID="{CA658683-B675-6242-9D08-7DD3A1B650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8309A8-97C4-4C45-B0CA-96B7E37E4D20}" type="pres">
      <dgm:prSet presAssocID="{68D87307-9A84-BA4B-9362-3AE541A78A50}" presName="Name8" presStyleCnt="0"/>
      <dgm:spPr/>
    </dgm:pt>
    <dgm:pt modelId="{DEC2FF9E-C432-2149-9260-09024D74044E}" type="pres">
      <dgm:prSet presAssocID="{68D87307-9A84-BA4B-9362-3AE541A78A50}" presName="level" presStyleLbl="node1" presStyleIdx="2" presStyleCnt="3">
        <dgm:presLayoutVars>
          <dgm:chMax val="1"/>
          <dgm:bulletEnabled val="1"/>
        </dgm:presLayoutVars>
      </dgm:prSet>
      <dgm:spPr/>
    </dgm:pt>
    <dgm:pt modelId="{EBED19FB-F4FD-8749-AD0B-20489535A774}" type="pres">
      <dgm:prSet presAssocID="{68D87307-9A84-BA4B-9362-3AE541A78A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937062D-A9AC-154C-91C6-C2B5CE440981}" type="presOf" srcId="{68D87307-9A84-BA4B-9362-3AE541A78A50}" destId="{EBED19FB-F4FD-8749-AD0B-20489535A774}" srcOrd="1" destOrd="0" presId="urn:microsoft.com/office/officeart/2005/8/layout/pyramid1"/>
    <dgm:cxn modelId="{4647152F-187B-104F-A8EB-450C31FE1835}" type="presOf" srcId="{68D87307-9A84-BA4B-9362-3AE541A78A50}" destId="{DEC2FF9E-C432-2149-9260-09024D74044E}" srcOrd="0" destOrd="0" presId="urn:microsoft.com/office/officeart/2005/8/layout/pyramid1"/>
    <dgm:cxn modelId="{D178C23A-9C5F-0E40-87E2-2CC2418FB9F6}" type="presOf" srcId="{912D9F96-19A9-CD4D-A078-17FB43929773}" destId="{E4993176-12DA-F948-A582-1C7BA7C478AE}" srcOrd="0" destOrd="0" presId="urn:microsoft.com/office/officeart/2005/8/layout/pyramid1"/>
    <dgm:cxn modelId="{201B8472-48B7-264C-B25C-6F35960D3BA2}" type="presOf" srcId="{CA658683-B675-6242-9D08-7DD3A1B650A2}" destId="{95FBB38C-1BE7-644E-9865-D420B331AE37}" srcOrd="0" destOrd="0" presId="urn:microsoft.com/office/officeart/2005/8/layout/pyramid1"/>
    <dgm:cxn modelId="{B478B69C-5A0A-D742-9B5C-6E94B7E31ADC}" srcId="{912D9F96-19A9-CD4D-A078-17FB43929773}" destId="{68D87307-9A84-BA4B-9362-3AE541A78A50}" srcOrd="2" destOrd="0" parTransId="{FC890CE4-EABE-9E4F-B93A-71E167F3BC1F}" sibTransId="{35260A2A-D1BA-4249-A0B2-98804E8C54C4}"/>
    <dgm:cxn modelId="{A9285F9F-D113-A249-B482-62127B7E4AE9}" type="presOf" srcId="{CA658683-B675-6242-9D08-7DD3A1B650A2}" destId="{AC6BD66C-6DA3-4940-BCAC-9B53AAA06B71}" srcOrd="1" destOrd="0" presId="urn:microsoft.com/office/officeart/2005/8/layout/pyramid1"/>
    <dgm:cxn modelId="{4FA2AAE1-287E-B24A-9B36-DBA47C12FBA7}" type="presOf" srcId="{EBF2A13F-1E2D-A443-9BBF-5CBF3EFA8B45}" destId="{2A34A82C-DC8F-7A48-BEAB-4C5516073227}" srcOrd="0" destOrd="0" presId="urn:microsoft.com/office/officeart/2005/8/layout/pyramid1"/>
    <dgm:cxn modelId="{904316E3-1D61-3540-B2A6-614CD7348709}" srcId="{912D9F96-19A9-CD4D-A078-17FB43929773}" destId="{CA658683-B675-6242-9D08-7DD3A1B650A2}" srcOrd="1" destOrd="0" parTransId="{563A2F9F-DB86-FD49-8B7F-F563928CEC24}" sibTransId="{372F5B38-C46E-5849-8D31-D1B6626FD416}"/>
    <dgm:cxn modelId="{B8438EFB-2E0D-9344-925A-2FC034B71167}" srcId="{912D9F96-19A9-CD4D-A078-17FB43929773}" destId="{EBF2A13F-1E2D-A443-9BBF-5CBF3EFA8B45}" srcOrd="0" destOrd="0" parTransId="{A3798755-E9C2-A641-9881-B025BC04FBA6}" sibTransId="{87F5A37D-67C8-264C-A325-B45E00CCB476}"/>
    <dgm:cxn modelId="{9863D4FE-2CC4-CE4B-BDA6-615361061578}" type="presOf" srcId="{EBF2A13F-1E2D-A443-9BBF-5CBF3EFA8B45}" destId="{C39FDF79-FEA7-624A-91DA-2271BF3899B6}" srcOrd="1" destOrd="0" presId="urn:microsoft.com/office/officeart/2005/8/layout/pyramid1"/>
    <dgm:cxn modelId="{8B9C1D00-B735-1647-8EAA-E92D65D264EF}" type="presParOf" srcId="{E4993176-12DA-F948-A582-1C7BA7C478AE}" destId="{0C3F91BA-B26D-E741-BBB8-A1517AD02E38}" srcOrd="0" destOrd="0" presId="urn:microsoft.com/office/officeart/2005/8/layout/pyramid1"/>
    <dgm:cxn modelId="{5540A0D4-A499-1C49-8450-2A31343D0032}" type="presParOf" srcId="{0C3F91BA-B26D-E741-BBB8-A1517AD02E38}" destId="{2A34A82C-DC8F-7A48-BEAB-4C5516073227}" srcOrd="0" destOrd="0" presId="urn:microsoft.com/office/officeart/2005/8/layout/pyramid1"/>
    <dgm:cxn modelId="{F5606089-BE2B-E640-A6C7-A431A560B1DA}" type="presParOf" srcId="{0C3F91BA-B26D-E741-BBB8-A1517AD02E38}" destId="{C39FDF79-FEA7-624A-91DA-2271BF3899B6}" srcOrd="1" destOrd="0" presId="urn:microsoft.com/office/officeart/2005/8/layout/pyramid1"/>
    <dgm:cxn modelId="{E52819E9-9D0A-A241-85CA-72CA1CF75A7B}" type="presParOf" srcId="{E4993176-12DA-F948-A582-1C7BA7C478AE}" destId="{FEE23AAB-7F23-8C40-A184-0BAA43E3573F}" srcOrd="1" destOrd="0" presId="urn:microsoft.com/office/officeart/2005/8/layout/pyramid1"/>
    <dgm:cxn modelId="{FFEEB104-5114-D145-89EA-83CF4380A04C}" type="presParOf" srcId="{FEE23AAB-7F23-8C40-A184-0BAA43E3573F}" destId="{95FBB38C-1BE7-644E-9865-D420B331AE37}" srcOrd="0" destOrd="0" presId="urn:microsoft.com/office/officeart/2005/8/layout/pyramid1"/>
    <dgm:cxn modelId="{A5168381-54B9-C741-AF9E-1825F6D139CB}" type="presParOf" srcId="{FEE23AAB-7F23-8C40-A184-0BAA43E3573F}" destId="{AC6BD66C-6DA3-4940-BCAC-9B53AAA06B71}" srcOrd="1" destOrd="0" presId="urn:microsoft.com/office/officeart/2005/8/layout/pyramid1"/>
    <dgm:cxn modelId="{8DA61CFE-43EA-174A-95A5-7B66B23C2E84}" type="presParOf" srcId="{E4993176-12DA-F948-A582-1C7BA7C478AE}" destId="{D98309A8-97C4-4C45-B0CA-96B7E37E4D20}" srcOrd="2" destOrd="0" presId="urn:microsoft.com/office/officeart/2005/8/layout/pyramid1"/>
    <dgm:cxn modelId="{9A4D5661-FFFD-1245-ADF2-A8C69E4F0552}" type="presParOf" srcId="{D98309A8-97C4-4C45-B0CA-96B7E37E4D20}" destId="{DEC2FF9E-C432-2149-9260-09024D74044E}" srcOrd="0" destOrd="0" presId="urn:microsoft.com/office/officeart/2005/8/layout/pyramid1"/>
    <dgm:cxn modelId="{35FE29E4-DFE2-D94D-A4AC-D9F441CAAA16}" type="presParOf" srcId="{D98309A8-97C4-4C45-B0CA-96B7E37E4D20}" destId="{EBED19FB-F4FD-8749-AD0B-20489535A7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D9F96-19A9-CD4D-A078-17FB43929773}" type="doc">
      <dgm:prSet loTypeId="urn:microsoft.com/office/officeart/2005/8/layout/pyramid1" loCatId="" qsTypeId="urn:microsoft.com/office/officeart/2005/8/quickstyle/simple2" qsCatId="simple" csTypeId="urn:microsoft.com/office/officeart/2005/8/colors/accent1_4" csCatId="accent1" phldr="1"/>
      <dgm:spPr/>
    </dgm:pt>
    <dgm:pt modelId="{EBF2A13F-1E2D-A443-9BBF-5CBF3EFA8B45}">
      <dgm:prSet phldrT="[Text]" custT="1"/>
      <dgm:spPr/>
      <dgm:t>
        <a:bodyPr/>
        <a:lstStyle/>
        <a:p>
          <a:pPr algn="ctr"/>
          <a:endParaRPr lang="de-DE" sz="2000" dirty="0"/>
        </a:p>
        <a:p>
          <a:pPr algn="ctr"/>
          <a:endParaRPr lang="de-DE" sz="2000" dirty="0"/>
        </a:p>
        <a:p>
          <a:pPr algn="ctr"/>
          <a:r>
            <a:rPr lang="de-DE" sz="1800" dirty="0">
              <a:solidFill>
                <a:schemeClr val="bg1"/>
              </a:solidFill>
            </a:rPr>
            <a:t>  Entwicklungs-bedürfnisse</a:t>
          </a:r>
        </a:p>
      </dgm:t>
    </dgm:pt>
    <dgm:pt modelId="{A3798755-E9C2-A641-9881-B025BC04FBA6}" type="parTrans" cxnId="{B8438EFB-2E0D-9344-925A-2FC034B71167}">
      <dgm:prSet/>
      <dgm:spPr/>
      <dgm:t>
        <a:bodyPr/>
        <a:lstStyle/>
        <a:p>
          <a:endParaRPr lang="de-DE"/>
        </a:p>
      </dgm:t>
    </dgm:pt>
    <dgm:pt modelId="{87F5A37D-67C8-264C-A325-B45E00CCB476}" type="sibTrans" cxnId="{B8438EFB-2E0D-9344-925A-2FC034B71167}">
      <dgm:prSet/>
      <dgm:spPr/>
      <dgm:t>
        <a:bodyPr/>
        <a:lstStyle/>
        <a:p>
          <a:endParaRPr lang="de-DE"/>
        </a:p>
      </dgm:t>
    </dgm:pt>
    <dgm:pt modelId="{3AB00195-8D64-E149-AFEA-D2A6F5C070DE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Wertschätzungs-bedürfnisse</a:t>
          </a:r>
        </a:p>
      </dgm:t>
    </dgm:pt>
    <dgm:pt modelId="{6139115B-97BC-734B-82CD-A9967C27A301}" type="parTrans" cxnId="{B99FAE07-4AC8-674C-90BB-8914F626DB3C}">
      <dgm:prSet/>
      <dgm:spPr/>
      <dgm:t>
        <a:bodyPr/>
        <a:lstStyle/>
        <a:p>
          <a:endParaRPr lang="de-DE"/>
        </a:p>
      </dgm:t>
    </dgm:pt>
    <dgm:pt modelId="{6EBAFB6D-DB98-A343-981E-77E15EE10A06}" type="sibTrans" cxnId="{B99FAE07-4AC8-674C-90BB-8914F626DB3C}">
      <dgm:prSet/>
      <dgm:spPr/>
      <dgm:t>
        <a:bodyPr/>
        <a:lstStyle/>
        <a:p>
          <a:endParaRPr lang="de-DE"/>
        </a:p>
      </dgm:t>
    </dgm:pt>
    <dgm:pt modelId="{CA658683-B675-6242-9D08-7DD3A1B650A2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Soziale Bedürfnisse</a:t>
          </a:r>
        </a:p>
      </dgm:t>
    </dgm:pt>
    <dgm:pt modelId="{563A2F9F-DB86-FD49-8B7F-F563928CEC24}" type="parTrans" cxnId="{904316E3-1D61-3540-B2A6-614CD7348709}">
      <dgm:prSet/>
      <dgm:spPr/>
      <dgm:t>
        <a:bodyPr/>
        <a:lstStyle/>
        <a:p>
          <a:endParaRPr lang="de-DE"/>
        </a:p>
      </dgm:t>
    </dgm:pt>
    <dgm:pt modelId="{372F5B38-C46E-5849-8D31-D1B6626FD416}" type="sibTrans" cxnId="{904316E3-1D61-3540-B2A6-614CD7348709}">
      <dgm:prSet/>
      <dgm:spPr/>
      <dgm:t>
        <a:bodyPr/>
        <a:lstStyle/>
        <a:p>
          <a:endParaRPr lang="de-DE"/>
        </a:p>
      </dgm:t>
    </dgm:pt>
    <dgm:pt modelId="{CA87CDCC-1BD4-7B4C-91EC-BDF8442C4E4E}">
      <dgm:prSet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Sicherheitsbedürfnisse</a:t>
          </a:r>
        </a:p>
      </dgm:t>
    </dgm:pt>
    <dgm:pt modelId="{FE30A5D8-C7A4-F24D-B846-DCF3E4B771F5}" type="parTrans" cxnId="{B3830EF7-A30A-E14E-B542-E882D2DE1EA0}">
      <dgm:prSet/>
      <dgm:spPr/>
      <dgm:t>
        <a:bodyPr/>
        <a:lstStyle/>
        <a:p>
          <a:endParaRPr lang="de-DE"/>
        </a:p>
      </dgm:t>
    </dgm:pt>
    <dgm:pt modelId="{A91BCAC6-568E-F546-A4D3-6D035321970B}" type="sibTrans" cxnId="{B3830EF7-A30A-E14E-B542-E882D2DE1EA0}">
      <dgm:prSet/>
      <dgm:spPr/>
      <dgm:t>
        <a:bodyPr/>
        <a:lstStyle/>
        <a:p>
          <a:endParaRPr lang="de-DE"/>
        </a:p>
      </dgm:t>
    </dgm:pt>
    <dgm:pt modelId="{68D87307-9A84-BA4B-9362-3AE541A78A50}">
      <dgm:prSet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Grundbedürfnisse</a:t>
          </a:r>
        </a:p>
      </dgm:t>
    </dgm:pt>
    <dgm:pt modelId="{FC890CE4-EABE-9E4F-B93A-71E167F3BC1F}" type="parTrans" cxnId="{B478B69C-5A0A-D742-9B5C-6E94B7E31ADC}">
      <dgm:prSet/>
      <dgm:spPr/>
      <dgm:t>
        <a:bodyPr/>
        <a:lstStyle/>
        <a:p>
          <a:endParaRPr lang="de-DE"/>
        </a:p>
      </dgm:t>
    </dgm:pt>
    <dgm:pt modelId="{35260A2A-D1BA-4249-A0B2-98804E8C54C4}" type="sibTrans" cxnId="{B478B69C-5A0A-D742-9B5C-6E94B7E31ADC}">
      <dgm:prSet/>
      <dgm:spPr/>
      <dgm:t>
        <a:bodyPr/>
        <a:lstStyle/>
        <a:p>
          <a:endParaRPr lang="de-DE"/>
        </a:p>
      </dgm:t>
    </dgm:pt>
    <dgm:pt modelId="{E4993176-12DA-F948-A582-1C7BA7C478AE}" type="pres">
      <dgm:prSet presAssocID="{912D9F96-19A9-CD4D-A078-17FB43929773}" presName="Name0" presStyleCnt="0">
        <dgm:presLayoutVars>
          <dgm:dir/>
          <dgm:animLvl val="lvl"/>
          <dgm:resizeHandles val="exact"/>
        </dgm:presLayoutVars>
      </dgm:prSet>
      <dgm:spPr/>
    </dgm:pt>
    <dgm:pt modelId="{0C3F91BA-B26D-E741-BBB8-A1517AD02E38}" type="pres">
      <dgm:prSet presAssocID="{EBF2A13F-1E2D-A443-9BBF-5CBF3EFA8B45}" presName="Name8" presStyleCnt="0"/>
      <dgm:spPr/>
    </dgm:pt>
    <dgm:pt modelId="{2A34A82C-DC8F-7A48-BEAB-4C5516073227}" type="pres">
      <dgm:prSet presAssocID="{EBF2A13F-1E2D-A443-9BBF-5CBF3EFA8B45}" presName="level" presStyleLbl="node1" presStyleIdx="0" presStyleCnt="5">
        <dgm:presLayoutVars>
          <dgm:chMax val="1"/>
          <dgm:bulletEnabled val="1"/>
        </dgm:presLayoutVars>
      </dgm:prSet>
      <dgm:spPr/>
    </dgm:pt>
    <dgm:pt modelId="{C39FDF79-FEA7-624A-91DA-2271BF3899B6}" type="pres">
      <dgm:prSet presAssocID="{EBF2A13F-1E2D-A443-9BBF-5CBF3EFA8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B482E6-E0A7-2B4A-B535-977E5E1BE80F}" type="pres">
      <dgm:prSet presAssocID="{3AB00195-8D64-E149-AFEA-D2A6F5C070DE}" presName="Name8" presStyleCnt="0"/>
      <dgm:spPr/>
    </dgm:pt>
    <dgm:pt modelId="{79AB985C-074F-B443-B195-BB28B15128AC}" type="pres">
      <dgm:prSet presAssocID="{3AB00195-8D64-E149-AFEA-D2A6F5C070DE}" presName="level" presStyleLbl="node1" presStyleIdx="1" presStyleCnt="5">
        <dgm:presLayoutVars>
          <dgm:chMax val="1"/>
          <dgm:bulletEnabled val="1"/>
        </dgm:presLayoutVars>
      </dgm:prSet>
      <dgm:spPr/>
    </dgm:pt>
    <dgm:pt modelId="{85B3C191-C49A-D742-A031-D3CF148E0857}" type="pres">
      <dgm:prSet presAssocID="{3AB00195-8D64-E149-AFEA-D2A6F5C070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EE23AAB-7F23-8C40-A184-0BAA43E3573F}" type="pres">
      <dgm:prSet presAssocID="{CA658683-B675-6242-9D08-7DD3A1B650A2}" presName="Name8" presStyleCnt="0"/>
      <dgm:spPr/>
    </dgm:pt>
    <dgm:pt modelId="{95FBB38C-1BE7-644E-9865-D420B331AE37}" type="pres">
      <dgm:prSet presAssocID="{CA658683-B675-6242-9D08-7DD3A1B650A2}" presName="level" presStyleLbl="node1" presStyleIdx="2" presStyleCnt="5">
        <dgm:presLayoutVars>
          <dgm:chMax val="1"/>
          <dgm:bulletEnabled val="1"/>
        </dgm:presLayoutVars>
      </dgm:prSet>
      <dgm:spPr/>
    </dgm:pt>
    <dgm:pt modelId="{AC6BD66C-6DA3-4940-BCAC-9B53AAA06B71}" type="pres">
      <dgm:prSet presAssocID="{CA658683-B675-6242-9D08-7DD3A1B650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5E999E-6058-B548-B462-3FD97D37011A}" type="pres">
      <dgm:prSet presAssocID="{CA87CDCC-1BD4-7B4C-91EC-BDF8442C4E4E}" presName="Name8" presStyleCnt="0"/>
      <dgm:spPr/>
    </dgm:pt>
    <dgm:pt modelId="{6D67079D-B2DE-D648-9658-F8F531AD8528}" type="pres">
      <dgm:prSet presAssocID="{CA87CDCC-1BD4-7B4C-91EC-BDF8442C4E4E}" presName="level" presStyleLbl="node1" presStyleIdx="3" presStyleCnt="5">
        <dgm:presLayoutVars>
          <dgm:chMax val="1"/>
          <dgm:bulletEnabled val="1"/>
        </dgm:presLayoutVars>
      </dgm:prSet>
      <dgm:spPr/>
    </dgm:pt>
    <dgm:pt modelId="{7F19BEDB-64AC-0344-A378-7177881111B5}" type="pres">
      <dgm:prSet presAssocID="{CA87CDCC-1BD4-7B4C-91EC-BDF8442C4E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8309A8-97C4-4C45-B0CA-96B7E37E4D20}" type="pres">
      <dgm:prSet presAssocID="{68D87307-9A84-BA4B-9362-3AE541A78A50}" presName="Name8" presStyleCnt="0"/>
      <dgm:spPr/>
    </dgm:pt>
    <dgm:pt modelId="{DEC2FF9E-C432-2149-9260-09024D74044E}" type="pres">
      <dgm:prSet presAssocID="{68D87307-9A84-BA4B-9362-3AE541A78A50}" presName="level" presStyleLbl="node1" presStyleIdx="4" presStyleCnt="5">
        <dgm:presLayoutVars>
          <dgm:chMax val="1"/>
          <dgm:bulletEnabled val="1"/>
        </dgm:presLayoutVars>
      </dgm:prSet>
      <dgm:spPr/>
    </dgm:pt>
    <dgm:pt modelId="{EBED19FB-F4FD-8749-AD0B-20489535A774}" type="pres">
      <dgm:prSet presAssocID="{68D87307-9A84-BA4B-9362-3AE541A78A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99FAE07-4AC8-674C-90BB-8914F626DB3C}" srcId="{912D9F96-19A9-CD4D-A078-17FB43929773}" destId="{3AB00195-8D64-E149-AFEA-D2A6F5C070DE}" srcOrd="1" destOrd="0" parTransId="{6139115B-97BC-734B-82CD-A9967C27A301}" sibTransId="{6EBAFB6D-DB98-A343-981E-77E15EE10A06}"/>
    <dgm:cxn modelId="{B937062D-A9AC-154C-91C6-C2B5CE440981}" type="presOf" srcId="{68D87307-9A84-BA4B-9362-3AE541A78A50}" destId="{EBED19FB-F4FD-8749-AD0B-20489535A774}" srcOrd="1" destOrd="0" presId="urn:microsoft.com/office/officeart/2005/8/layout/pyramid1"/>
    <dgm:cxn modelId="{4647152F-187B-104F-A8EB-450C31FE1835}" type="presOf" srcId="{68D87307-9A84-BA4B-9362-3AE541A78A50}" destId="{DEC2FF9E-C432-2149-9260-09024D74044E}" srcOrd="0" destOrd="0" presId="urn:microsoft.com/office/officeart/2005/8/layout/pyramid1"/>
    <dgm:cxn modelId="{F4EB7735-5CE2-D544-A9BA-B1BF3B2D5BFE}" type="presOf" srcId="{3AB00195-8D64-E149-AFEA-D2A6F5C070DE}" destId="{85B3C191-C49A-D742-A031-D3CF148E0857}" srcOrd="1" destOrd="0" presId="urn:microsoft.com/office/officeart/2005/8/layout/pyramid1"/>
    <dgm:cxn modelId="{D178C23A-9C5F-0E40-87E2-2CC2418FB9F6}" type="presOf" srcId="{912D9F96-19A9-CD4D-A078-17FB43929773}" destId="{E4993176-12DA-F948-A582-1C7BA7C478AE}" srcOrd="0" destOrd="0" presId="urn:microsoft.com/office/officeart/2005/8/layout/pyramid1"/>
    <dgm:cxn modelId="{18F1E95B-260A-9E4A-BF09-4D4F034087DB}" type="presOf" srcId="{CA87CDCC-1BD4-7B4C-91EC-BDF8442C4E4E}" destId="{7F19BEDB-64AC-0344-A378-7177881111B5}" srcOrd="1" destOrd="0" presId="urn:microsoft.com/office/officeart/2005/8/layout/pyramid1"/>
    <dgm:cxn modelId="{201B8472-48B7-264C-B25C-6F35960D3BA2}" type="presOf" srcId="{CA658683-B675-6242-9D08-7DD3A1B650A2}" destId="{95FBB38C-1BE7-644E-9865-D420B331AE37}" srcOrd="0" destOrd="0" presId="urn:microsoft.com/office/officeart/2005/8/layout/pyramid1"/>
    <dgm:cxn modelId="{B478B69C-5A0A-D742-9B5C-6E94B7E31ADC}" srcId="{912D9F96-19A9-CD4D-A078-17FB43929773}" destId="{68D87307-9A84-BA4B-9362-3AE541A78A50}" srcOrd="4" destOrd="0" parTransId="{FC890CE4-EABE-9E4F-B93A-71E167F3BC1F}" sibTransId="{35260A2A-D1BA-4249-A0B2-98804E8C54C4}"/>
    <dgm:cxn modelId="{A9285F9F-D113-A249-B482-62127B7E4AE9}" type="presOf" srcId="{CA658683-B675-6242-9D08-7DD3A1B650A2}" destId="{AC6BD66C-6DA3-4940-BCAC-9B53AAA06B71}" srcOrd="1" destOrd="0" presId="urn:microsoft.com/office/officeart/2005/8/layout/pyramid1"/>
    <dgm:cxn modelId="{AEB72FBB-2FF5-2A48-A241-23E404CFD836}" type="presOf" srcId="{3AB00195-8D64-E149-AFEA-D2A6F5C070DE}" destId="{79AB985C-074F-B443-B195-BB28B15128AC}" srcOrd="0" destOrd="0" presId="urn:microsoft.com/office/officeart/2005/8/layout/pyramid1"/>
    <dgm:cxn modelId="{6FF757DA-918D-794D-B882-1D27CB6FED98}" type="presOf" srcId="{CA87CDCC-1BD4-7B4C-91EC-BDF8442C4E4E}" destId="{6D67079D-B2DE-D648-9658-F8F531AD8528}" srcOrd="0" destOrd="0" presId="urn:microsoft.com/office/officeart/2005/8/layout/pyramid1"/>
    <dgm:cxn modelId="{4FA2AAE1-287E-B24A-9B36-DBA47C12FBA7}" type="presOf" srcId="{EBF2A13F-1E2D-A443-9BBF-5CBF3EFA8B45}" destId="{2A34A82C-DC8F-7A48-BEAB-4C5516073227}" srcOrd="0" destOrd="0" presId="urn:microsoft.com/office/officeart/2005/8/layout/pyramid1"/>
    <dgm:cxn modelId="{904316E3-1D61-3540-B2A6-614CD7348709}" srcId="{912D9F96-19A9-CD4D-A078-17FB43929773}" destId="{CA658683-B675-6242-9D08-7DD3A1B650A2}" srcOrd="2" destOrd="0" parTransId="{563A2F9F-DB86-FD49-8B7F-F563928CEC24}" sibTransId="{372F5B38-C46E-5849-8D31-D1B6626FD416}"/>
    <dgm:cxn modelId="{B3830EF7-A30A-E14E-B542-E882D2DE1EA0}" srcId="{912D9F96-19A9-CD4D-A078-17FB43929773}" destId="{CA87CDCC-1BD4-7B4C-91EC-BDF8442C4E4E}" srcOrd="3" destOrd="0" parTransId="{FE30A5D8-C7A4-F24D-B846-DCF3E4B771F5}" sibTransId="{A91BCAC6-568E-F546-A4D3-6D035321970B}"/>
    <dgm:cxn modelId="{B8438EFB-2E0D-9344-925A-2FC034B71167}" srcId="{912D9F96-19A9-CD4D-A078-17FB43929773}" destId="{EBF2A13F-1E2D-A443-9BBF-5CBF3EFA8B45}" srcOrd="0" destOrd="0" parTransId="{A3798755-E9C2-A641-9881-B025BC04FBA6}" sibTransId="{87F5A37D-67C8-264C-A325-B45E00CCB476}"/>
    <dgm:cxn modelId="{9863D4FE-2CC4-CE4B-BDA6-615361061578}" type="presOf" srcId="{EBF2A13F-1E2D-A443-9BBF-5CBF3EFA8B45}" destId="{C39FDF79-FEA7-624A-91DA-2271BF3899B6}" srcOrd="1" destOrd="0" presId="urn:microsoft.com/office/officeart/2005/8/layout/pyramid1"/>
    <dgm:cxn modelId="{8B9C1D00-B735-1647-8EAA-E92D65D264EF}" type="presParOf" srcId="{E4993176-12DA-F948-A582-1C7BA7C478AE}" destId="{0C3F91BA-B26D-E741-BBB8-A1517AD02E38}" srcOrd="0" destOrd="0" presId="urn:microsoft.com/office/officeart/2005/8/layout/pyramid1"/>
    <dgm:cxn modelId="{5540A0D4-A499-1C49-8450-2A31343D0032}" type="presParOf" srcId="{0C3F91BA-B26D-E741-BBB8-A1517AD02E38}" destId="{2A34A82C-DC8F-7A48-BEAB-4C5516073227}" srcOrd="0" destOrd="0" presId="urn:microsoft.com/office/officeart/2005/8/layout/pyramid1"/>
    <dgm:cxn modelId="{F5606089-BE2B-E640-A6C7-A431A560B1DA}" type="presParOf" srcId="{0C3F91BA-B26D-E741-BBB8-A1517AD02E38}" destId="{C39FDF79-FEA7-624A-91DA-2271BF3899B6}" srcOrd="1" destOrd="0" presId="urn:microsoft.com/office/officeart/2005/8/layout/pyramid1"/>
    <dgm:cxn modelId="{204E891A-A0A2-A346-8F33-B19789B1881C}" type="presParOf" srcId="{E4993176-12DA-F948-A582-1C7BA7C478AE}" destId="{94B482E6-E0A7-2B4A-B535-977E5E1BE80F}" srcOrd="1" destOrd="0" presId="urn:microsoft.com/office/officeart/2005/8/layout/pyramid1"/>
    <dgm:cxn modelId="{AED98426-51B4-5B40-932A-EE18C59B958B}" type="presParOf" srcId="{94B482E6-E0A7-2B4A-B535-977E5E1BE80F}" destId="{79AB985C-074F-B443-B195-BB28B15128AC}" srcOrd="0" destOrd="0" presId="urn:microsoft.com/office/officeart/2005/8/layout/pyramid1"/>
    <dgm:cxn modelId="{1CC672DE-FF98-7547-8F92-91C24FD0A39A}" type="presParOf" srcId="{94B482E6-E0A7-2B4A-B535-977E5E1BE80F}" destId="{85B3C191-C49A-D742-A031-D3CF148E0857}" srcOrd="1" destOrd="0" presId="urn:microsoft.com/office/officeart/2005/8/layout/pyramid1"/>
    <dgm:cxn modelId="{E52819E9-9D0A-A241-85CA-72CA1CF75A7B}" type="presParOf" srcId="{E4993176-12DA-F948-A582-1C7BA7C478AE}" destId="{FEE23AAB-7F23-8C40-A184-0BAA43E3573F}" srcOrd="2" destOrd="0" presId="urn:microsoft.com/office/officeart/2005/8/layout/pyramid1"/>
    <dgm:cxn modelId="{FFEEB104-5114-D145-89EA-83CF4380A04C}" type="presParOf" srcId="{FEE23AAB-7F23-8C40-A184-0BAA43E3573F}" destId="{95FBB38C-1BE7-644E-9865-D420B331AE37}" srcOrd="0" destOrd="0" presId="urn:microsoft.com/office/officeart/2005/8/layout/pyramid1"/>
    <dgm:cxn modelId="{A5168381-54B9-C741-AF9E-1825F6D139CB}" type="presParOf" srcId="{FEE23AAB-7F23-8C40-A184-0BAA43E3573F}" destId="{AC6BD66C-6DA3-4940-BCAC-9B53AAA06B71}" srcOrd="1" destOrd="0" presId="urn:microsoft.com/office/officeart/2005/8/layout/pyramid1"/>
    <dgm:cxn modelId="{A981757A-972A-644D-B7E4-1320618D8A16}" type="presParOf" srcId="{E4993176-12DA-F948-A582-1C7BA7C478AE}" destId="{BB5E999E-6058-B548-B462-3FD97D37011A}" srcOrd="3" destOrd="0" presId="urn:microsoft.com/office/officeart/2005/8/layout/pyramid1"/>
    <dgm:cxn modelId="{0647200A-0F61-C342-B819-26E75EFB1A7F}" type="presParOf" srcId="{BB5E999E-6058-B548-B462-3FD97D37011A}" destId="{6D67079D-B2DE-D648-9658-F8F531AD8528}" srcOrd="0" destOrd="0" presId="urn:microsoft.com/office/officeart/2005/8/layout/pyramid1"/>
    <dgm:cxn modelId="{E6CEADDB-A613-1C48-A41B-3A6CEDBBCC1C}" type="presParOf" srcId="{BB5E999E-6058-B548-B462-3FD97D37011A}" destId="{7F19BEDB-64AC-0344-A378-7177881111B5}" srcOrd="1" destOrd="0" presId="urn:microsoft.com/office/officeart/2005/8/layout/pyramid1"/>
    <dgm:cxn modelId="{8DA61CFE-43EA-174A-95A5-7B66B23C2E84}" type="presParOf" srcId="{E4993176-12DA-F948-A582-1C7BA7C478AE}" destId="{D98309A8-97C4-4C45-B0CA-96B7E37E4D20}" srcOrd="4" destOrd="0" presId="urn:microsoft.com/office/officeart/2005/8/layout/pyramid1"/>
    <dgm:cxn modelId="{9A4D5661-FFFD-1245-ADF2-A8C69E4F0552}" type="presParOf" srcId="{D98309A8-97C4-4C45-B0CA-96B7E37E4D20}" destId="{DEC2FF9E-C432-2149-9260-09024D74044E}" srcOrd="0" destOrd="0" presId="urn:microsoft.com/office/officeart/2005/8/layout/pyramid1"/>
    <dgm:cxn modelId="{35FE29E4-DFE2-D94D-A4AC-D9F441CAAA16}" type="presParOf" srcId="{D98309A8-97C4-4C45-B0CA-96B7E37E4D20}" destId="{EBED19FB-F4FD-8749-AD0B-20489535A7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A82C-DC8F-7A48-BEAB-4C5516073227}">
      <dsp:nvSpPr>
        <dsp:cNvPr id="0" name=""/>
        <dsp:cNvSpPr/>
      </dsp:nvSpPr>
      <dsp:spPr>
        <a:xfrm>
          <a:off x="3333008" y="0"/>
          <a:ext cx="3333008" cy="2050472"/>
        </a:xfrm>
        <a:prstGeom prst="trapezoid">
          <a:avLst>
            <a:gd name="adj" fmla="val 81274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>
              <a:solidFill>
                <a:schemeClr val="bg1"/>
              </a:solidFill>
            </a:rPr>
            <a:t>Luxus-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>
              <a:solidFill>
                <a:schemeClr val="bg1"/>
              </a:solidFill>
            </a:rPr>
            <a:t>bedürfnisse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33008" y="0"/>
        <a:ext cx="3333008" cy="2050472"/>
      </dsp:txXfrm>
    </dsp:sp>
    <dsp:sp modelId="{95FBB38C-1BE7-644E-9865-D420B331AE37}">
      <dsp:nvSpPr>
        <dsp:cNvPr id="0" name=""/>
        <dsp:cNvSpPr/>
      </dsp:nvSpPr>
      <dsp:spPr>
        <a:xfrm>
          <a:off x="1666504" y="2050472"/>
          <a:ext cx="6666016" cy="2050472"/>
        </a:xfrm>
        <a:prstGeom prst="trapezoid">
          <a:avLst>
            <a:gd name="adj" fmla="val 81274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>
              <a:solidFill>
                <a:schemeClr val="bg1"/>
              </a:solidFill>
            </a:rPr>
            <a:t>Kulturbedürfnisse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3056" y="2050472"/>
        <a:ext cx="4332910" cy="2050472"/>
      </dsp:txXfrm>
    </dsp:sp>
    <dsp:sp modelId="{DEC2FF9E-C432-2149-9260-09024D74044E}">
      <dsp:nvSpPr>
        <dsp:cNvPr id="0" name=""/>
        <dsp:cNvSpPr/>
      </dsp:nvSpPr>
      <dsp:spPr>
        <a:xfrm>
          <a:off x="0" y="4100945"/>
          <a:ext cx="9999024" cy="2050472"/>
        </a:xfrm>
        <a:prstGeom prst="trapezoid">
          <a:avLst>
            <a:gd name="adj" fmla="val 81274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>
              <a:solidFill>
                <a:schemeClr val="bg1"/>
              </a:solidFill>
            </a:rPr>
            <a:t>Grundbedürfnisse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1749829" y="4100945"/>
        <a:ext cx="6499365" cy="205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A82C-DC8F-7A48-BEAB-4C5516073227}">
      <dsp:nvSpPr>
        <dsp:cNvPr id="0" name=""/>
        <dsp:cNvSpPr/>
      </dsp:nvSpPr>
      <dsp:spPr>
        <a:xfrm>
          <a:off x="3999609" y="0"/>
          <a:ext cx="1999804" cy="1230283"/>
        </a:xfrm>
        <a:prstGeom prst="trapezoid">
          <a:avLst>
            <a:gd name="adj" fmla="val 81274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bg1"/>
              </a:solidFill>
            </a:rPr>
            <a:t>  Entwicklungs-bedürfnisse</a:t>
          </a:r>
        </a:p>
      </dsp:txBody>
      <dsp:txXfrm>
        <a:off x="3999609" y="0"/>
        <a:ext cx="1999804" cy="1230283"/>
      </dsp:txXfrm>
    </dsp:sp>
    <dsp:sp modelId="{79AB985C-074F-B443-B195-BB28B15128AC}">
      <dsp:nvSpPr>
        <dsp:cNvPr id="0" name=""/>
        <dsp:cNvSpPr/>
      </dsp:nvSpPr>
      <dsp:spPr>
        <a:xfrm>
          <a:off x="2999707" y="1230283"/>
          <a:ext cx="3999609" cy="1230283"/>
        </a:xfrm>
        <a:prstGeom prst="trapezoid">
          <a:avLst>
            <a:gd name="adj" fmla="val 81274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Wertschätzungs-bedürfnisse</a:t>
          </a:r>
        </a:p>
      </dsp:txBody>
      <dsp:txXfrm>
        <a:off x="3699638" y="1230283"/>
        <a:ext cx="2599746" cy="1230283"/>
      </dsp:txXfrm>
    </dsp:sp>
    <dsp:sp modelId="{95FBB38C-1BE7-644E-9865-D420B331AE37}">
      <dsp:nvSpPr>
        <dsp:cNvPr id="0" name=""/>
        <dsp:cNvSpPr/>
      </dsp:nvSpPr>
      <dsp:spPr>
        <a:xfrm>
          <a:off x="1999804" y="2460567"/>
          <a:ext cx="5999414" cy="1230283"/>
        </a:xfrm>
        <a:prstGeom prst="trapezoid">
          <a:avLst>
            <a:gd name="adj" fmla="val 81274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Soziale Bedürfnisse</a:t>
          </a:r>
        </a:p>
      </dsp:txBody>
      <dsp:txXfrm>
        <a:off x="3049702" y="2460567"/>
        <a:ext cx="3899619" cy="1230283"/>
      </dsp:txXfrm>
    </dsp:sp>
    <dsp:sp modelId="{6D67079D-B2DE-D648-9658-F8F531AD8528}">
      <dsp:nvSpPr>
        <dsp:cNvPr id="0" name=""/>
        <dsp:cNvSpPr/>
      </dsp:nvSpPr>
      <dsp:spPr>
        <a:xfrm>
          <a:off x="999902" y="3690850"/>
          <a:ext cx="7999219" cy="1230283"/>
        </a:xfrm>
        <a:prstGeom prst="trapezoid">
          <a:avLst>
            <a:gd name="adj" fmla="val 81274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Sicherheitsbedürfnisse</a:t>
          </a:r>
        </a:p>
      </dsp:txBody>
      <dsp:txXfrm>
        <a:off x="2399765" y="3690850"/>
        <a:ext cx="5199492" cy="1230283"/>
      </dsp:txXfrm>
    </dsp:sp>
    <dsp:sp modelId="{DEC2FF9E-C432-2149-9260-09024D74044E}">
      <dsp:nvSpPr>
        <dsp:cNvPr id="0" name=""/>
        <dsp:cNvSpPr/>
      </dsp:nvSpPr>
      <dsp:spPr>
        <a:xfrm>
          <a:off x="0" y="4921134"/>
          <a:ext cx="9999024" cy="1230283"/>
        </a:xfrm>
        <a:prstGeom prst="trapezoid">
          <a:avLst>
            <a:gd name="adj" fmla="val 81274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Grundbedürfnisse</a:t>
          </a:r>
        </a:p>
      </dsp:txBody>
      <dsp:txXfrm>
        <a:off x="1749829" y="4921134"/>
        <a:ext cx="6499365" cy="1230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94CD8-D83A-3EA6-C08F-1B13874D4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C83840-A3D3-67D0-E885-D741416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C3FE6-74F8-F156-E628-534AA97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D8A2E3-AB89-DC52-034F-1480DBB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0A9F1A-6B6E-1C52-6BBB-1C21DB21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2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7E9F6-4C3A-DF47-ACA7-F643687E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DF26C9-E8AB-5F99-4EB9-37E302EB3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CB10A-2DCC-2DF7-FA4B-C567E11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7C11A-DA69-9A5B-468A-9C04F818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096276-69BA-5849-7951-039DED77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11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8D2AF3-E3E8-5683-23C9-A18F0E9DD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2A21E-9690-EA90-1037-9258A2594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903208-1A9F-92DD-C6DD-E23B1BE8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9BCA61-A56B-0CD8-56A5-0F7F46B1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4DCA03-6399-DC59-6C99-34622879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7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4253-E85B-661A-7204-83E6317F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FAC7B-FCF3-126C-4991-EFDD2DF5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370576-F40E-C1F8-9626-9E112CDF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8BBD21-6D7A-7AC5-9D54-22D60844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89E2BE-D2CA-8EC4-C50E-7CA0D2F6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91B5-AE63-D7ED-BA7A-8E1E468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9F9D6-1727-99CF-AFC2-AC0B9885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F3B687-F961-68CA-89D3-376A76A5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03DC66-AA8A-69B7-5931-26AEF32A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62F841-A43A-38B6-A0E6-FE83320B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11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A1D0B-5549-BCBF-C333-C9D0555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C9E944-BA59-88A6-017A-A1B16B284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C15D8-5915-BB62-C6CE-E310ECAA3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08E7D2-2518-1DFF-F3B9-D341DED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007CEF-5DF1-EFC3-1599-4CABBFDC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EE7449-19D4-6738-4DBB-74506E26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93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3FC50-7E68-09E7-1F31-1ABAD3B8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62F50A-9302-D64F-2470-E6A939677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E1700C-DB07-A6CF-6DAD-57DEB554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989AE8-EF12-9058-D84B-27DEDFFA3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7DB7AE-2C7D-56E3-132C-C6B441734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A665DC-BCA4-3E1C-9C1A-9E0E85F2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EBEA05-F616-4745-2159-CE42619C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50C620-61D6-7760-0A0B-24F56282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0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2FCBE-78F1-1A04-CB8F-80055057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8ED3F3-7125-DE47-5D2B-5DEE24D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906DC-5E60-9ED4-B874-547FAD7A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7069C-20CE-013B-F4C3-20DED5A2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77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BCCFC9-1179-9AE6-4D95-E67EBC37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FB8648-B965-95D9-0AC8-29954B2D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163FA-6A9E-6668-9E9F-E204E162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22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FC3CE-8DCB-A1A0-36D3-2D056B78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30255-9F43-9170-2368-34FE08E9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234312-107A-9F88-655E-2EC790031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BB4514-6287-80FF-CEFC-66517637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88A3F8-AA09-C5A1-7BED-A544A774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2AFB62-3594-AD65-0462-62B77E4E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8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C14DF-078C-AD20-69E6-6F66F740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A806D0-E7A9-7F4C-BB1F-ABAC480D8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141863-5F06-D9DE-6627-52749CECB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6CCC31-7725-9731-5EE1-38AF4458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110AA9-796E-414C-4A2D-6717BC70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07F3B2-3491-514F-6657-6FE8983D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30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7ABEA6-28FB-E78A-2B6B-C999CAC5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B8347-9FD7-7E01-224F-F65DBDF27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9C7730-BFFC-0D2F-027B-ADDB1926F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FA2-A36A-004A-BE21-B2DAA7208D8C}" type="datetimeFigureOut">
              <a:rPr lang="de-DE" smtClean="0"/>
              <a:t>14.07.23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44453-D078-6956-565C-0DDCCCB14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C33D7-F187-7261-33A4-C9553E119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715F-9D28-C34F-B5D0-AFC64D64A0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06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5FA17C1-7884-4604-41AF-C144A534D506}"/>
              </a:ext>
            </a:extLst>
          </p:cNvPr>
          <p:cNvGraphicFramePr/>
          <p:nvPr/>
        </p:nvGraphicFramePr>
        <p:xfrm>
          <a:off x="1436914" y="285008"/>
          <a:ext cx="9999024" cy="61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358E30E8-242E-1242-9959-D65D63A91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595" y="4780179"/>
            <a:ext cx="1523630" cy="9675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842F28-5FAD-B4A1-D78C-96F3A07F5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163" y="2715125"/>
            <a:ext cx="1523630" cy="15236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A45892-D65D-C938-2DF2-98D7914F6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160" y="1110316"/>
            <a:ext cx="1335565" cy="13355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86EAB4A-731F-B253-C2D0-3010812441C6}"/>
              </a:ext>
            </a:extLst>
          </p:cNvPr>
          <p:cNvSpPr txBox="1"/>
          <p:nvPr/>
        </p:nvSpPr>
        <p:spPr>
          <a:xfrm>
            <a:off x="0" y="-13535"/>
            <a:ext cx="34175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Bedürfnishierarchie</a:t>
            </a:r>
          </a:p>
        </p:txBody>
      </p:sp>
    </p:spTree>
    <p:extLst>
      <p:ext uri="{BB962C8B-B14F-4D97-AF65-F5344CB8AC3E}">
        <p14:creationId xmlns:p14="http://schemas.microsoft.com/office/powerpoint/2010/main" val="21592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6EAB4A-731F-B253-C2D0-3010812441C6}"/>
              </a:ext>
            </a:extLst>
          </p:cNvPr>
          <p:cNvSpPr txBox="1"/>
          <p:nvPr/>
        </p:nvSpPr>
        <p:spPr>
          <a:xfrm>
            <a:off x="1" y="-13535"/>
            <a:ext cx="35608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accent1"/>
                </a:solidFill>
              </a:rPr>
              <a:t>Maslow‘sche</a:t>
            </a:r>
            <a:r>
              <a:rPr lang="de-DE" sz="2800" dirty="0">
                <a:solidFill>
                  <a:schemeClr val="accent1"/>
                </a:solidFill>
              </a:rPr>
              <a:t> Bedürfnishierarchie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39FD6DBE-E1EA-233C-7D3E-1578EFC2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298061"/>
              </p:ext>
            </p:extLst>
          </p:nvPr>
        </p:nvGraphicFramePr>
        <p:xfrm>
          <a:off x="1436914" y="285008"/>
          <a:ext cx="9999024" cy="61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4D0BAAD7-D6AB-0B10-06E2-DEB9E818C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595" y="5263932"/>
            <a:ext cx="1523630" cy="96750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4DEB6C2-BC51-0EAC-3539-DC975BEB9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725" y="2820717"/>
            <a:ext cx="567000" cy="10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45E872D-025D-B7CC-41A8-C52B406A9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795" y="430480"/>
            <a:ext cx="891000" cy="118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C6644D-C442-523C-B801-33DCE7D75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1778" y="1618480"/>
            <a:ext cx="707400" cy="10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280A0A-6D29-1A19-8DDC-77A7AE3416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9753" y="3975013"/>
            <a:ext cx="1378522" cy="12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4680BD6-1DD8-5512-9142-ED46B696C4A3}"/>
              </a:ext>
            </a:extLst>
          </p:cNvPr>
          <p:cNvGrpSpPr/>
          <p:nvPr/>
        </p:nvGrpSpPr>
        <p:grpSpPr>
          <a:xfrm>
            <a:off x="7071074" y="312301"/>
            <a:ext cx="3607872" cy="2766211"/>
            <a:chOff x="7040972" y="662789"/>
            <a:chExt cx="3607872" cy="276621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03DD22A-D3EE-28CD-9A54-8F489D30E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7171" y="662789"/>
              <a:ext cx="1295641" cy="1480733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959B688-E815-BFD8-E6C8-BCA8A744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0972" y="1948268"/>
              <a:ext cx="1310448" cy="148073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4727B9D-EC94-E524-41FB-AF4D35C37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203" y="1608414"/>
              <a:ext cx="1295641" cy="887514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668AEB8-13FF-F924-9EC8-8B7DC783A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872" y="1948268"/>
              <a:ext cx="1310448" cy="1480732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5E6F885-CA76-48E2-122B-445866D5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9635" y="1923165"/>
              <a:ext cx="1310448" cy="1480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E0CFE5B-163D-CAE4-525F-CE5ED792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7438" y="675341"/>
              <a:ext cx="1295641" cy="1480733"/>
            </a:xfrm>
            <a:prstGeom prst="rect">
              <a:avLst/>
            </a:prstGeom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95781F01-54E2-A7B5-1B85-99DD52707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182" y="983384"/>
            <a:ext cx="1797163" cy="1644404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D079585-833A-866A-ADD4-81A1D147C759}"/>
              </a:ext>
            </a:extLst>
          </p:cNvPr>
          <p:cNvCxnSpPr/>
          <p:nvPr/>
        </p:nvCxnSpPr>
        <p:spPr>
          <a:xfrm>
            <a:off x="3916302" y="1793034"/>
            <a:ext cx="186489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84D4BF2-7B5A-733F-3A31-B3D7FD1E0970}"/>
              </a:ext>
            </a:extLst>
          </p:cNvPr>
          <p:cNvCxnSpPr/>
          <p:nvPr/>
        </p:nvCxnSpPr>
        <p:spPr>
          <a:xfrm>
            <a:off x="3970801" y="5068541"/>
            <a:ext cx="186489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1A75F030-7744-ECD0-EAA5-805E95B80CD5}"/>
              </a:ext>
            </a:extLst>
          </p:cNvPr>
          <p:cNvSpPr txBox="1"/>
          <p:nvPr/>
        </p:nvSpPr>
        <p:spPr>
          <a:xfrm>
            <a:off x="0" y="-13535"/>
            <a:ext cx="25949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Maximalprinzip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892A23-D6B8-BAB8-4D43-86248F82F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631752" y="1086768"/>
            <a:ext cx="3128027" cy="787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C2F60B-017C-1477-B234-1768537D89A7}"/>
              </a:ext>
            </a:extLst>
          </p:cNvPr>
          <p:cNvSpPr txBox="1"/>
          <p:nvPr/>
        </p:nvSpPr>
        <p:spPr>
          <a:xfrm>
            <a:off x="1504182" y="281463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gegebene Mittel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6918DA-E7BE-5F4C-BC18-FE5C2D065726}"/>
              </a:ext>
            </a:extLst>
          </p:cNvPr>
          <p:cNvSpPr txBox="1"/>
          <p:nvPr/>
        </p:nvSpPr>
        <p:spPr>
          <a:xfrm>
            <a:off x="10313020" y="2868743"/>
            <a:ext cx="17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maximaler Erfolg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990CB96-A1B3-D8C9-ED8C-2A0269336B54}"/>
              </a:ext>
            </a:extLst>
          </p:cNvPr>
          <p:cNvGrpSpPr/>
          <p:nvPr/>
        </p:nvGrpSpPr>
        <p:grpSpPr>
          <a:xfrm>
            <a:off x="7438597" y="3950768"/>
            <a:ext cx="1729835" cy="2540000"/>
            <a:chOff x="1325183" y="3699042"/>
            <a:chExt cx="1729835" cy="254000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7A9ED26-10C1-4A40-CF72-E767EBA28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0518" y="3699042"/>
              <a:ext cx="1714500" cy="25400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F648763-3DA3-EE1A-0C3E-5B5048B35988}"/>
                </a:ext>
              </a:extLst>
            </p:cNvPr>
            <p:cNvSpPr txBox="1"/>
            <p:nvPr/>
          </p:nvSpPr>
          <p:spPr>
            <a:xfrm>
              <a:off x="1325183" y="5869710"/>
              <a:ext cx="1575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gegebenes Ziel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A1424DA-7671-20B9-791B-DB0372F4380B}"/>
              </a:ext>
            </a:extLst>
          </p:cNvPr>
          <p:cNvGrpSpPr/>
          <p:nvPr/>
        </p:nvGrpSpPr>
        <p:grpSpPr>
          <a:xfrm>
            <a:off x="1362886" y="4161278"/>
            <a:ext cx="2882134" cy="2145134"/>
            <a:chOff x="7642939" y="4094218"/>
            <a:chExt cx="2882134" cy="2145134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92B8EF8-A6F6-BFF9-82D2-187B77AB3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2939" y="4187417"/>
              <a:ext cx="931920" cy="1294334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8F4B0DC-BCAD-5BFC-23E3-A5FE648D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528344" y="4440884"/>
              <a:ext cx="1480732" cy="78740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D2346C4-D66D-3FA3-7374-58987A6C6383}"/>
                </a:ext>
              </a:extLst>
            </p:cNvPr>
            <p:cNvSpPr txBox="1"/>
            <p:nvPr/>
          </p:nvSpPr>
          <p:spPr>
            <a:xfrm>
              <a:off x="8108899" y="5870020"/>
              <a:ext cx="2416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minimaler Mitteleinsatz</a:t>
              </a:r>
            </a:p>
          </p:txBody>
        </p:sp>
      </p:grp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709E7AF6-2303-1639-8BF3-9F0658AF6C44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BD3A7EE-E2AD-611E-8E2F-2044256D2C9D}"/>
              </a:ext>
            </a:extLst>
          </p:cNvPr>
          <p:cNvSpPr txBox="1"/>
          <p:nvPr/>
        </p:nvSpPr>
        <p:spPr>
          <a:xfrm>
            <a:off x="0" y="3427548"/>
            <a:ext cx="25949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Minimalprinzip</a:t>
            </a:r>
          </a:p>
        </p:txBody>
      </p:sp>
    </p:spTree>
    <p:extLst>
      <p:ext uri="{BB962C8B-B14F-4D97-AF65-F5344CB8AC3E}">
        <p14:creationId xmlns:p14="http://schemas.microsoft.com/office/powerpoint/2010/main" val="373368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DE1A0335-CD4F-A4BA-0111-92E95763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38994"/>
              </p:ext>
            </p:extLst>
          </p:nvPr>
        </p:nvGraphicFramePr>
        <p:xfrm>
          <a:off x="2139950" y="2992704"/>
          <a:ext cx="7912100" cy="3423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1325">
                  <a:extLst>
                    <a:ext uri="{9D8B030D-6E8A-4147-A177-3AD203B41FA5}">
                      <a16:colId xmlns:a16="http://schemas.microsoft.com/office/drawing/2014/main" val="2735389744"/>
                    </a:ext>
                  </a:extLst>
                </a:gridCol>
                <a:gridCol w="987512">
                  <a:extLst>
                    <a:ext uri="{9D8B030D-6E8A-4147-A177-3AD203B41FA5}">
                      <a16:colId xmlns:a16="http://schemas.microsoft.com/office/drawing/2014/main" val="1154797187"/>
                    </a:ext>
                  </a:extLst>
                </a:gridCol>
                <a:gridCol w="2284479">
                  <a:extLst>
                    <a:ext uri="{9D8B030D-6E8A-4147-A177-3AD203B41FA5}">
                      <a16:colId xmlns:a16="http://schemas.microsoft.com/office/drawing/2014/main" val="734339415"/>
                    </a:ext>
                  </a:extLst>
                </a:gridCol>
                <a:gridCol w="2498784">
                  <a:extLst>
                    <a:ext uri="{9D8B030D-6E8A-4147-A177-3AD203B41FA5}">
                      <a16:colId xmlns:a16="http://schemas.microsoft.com/office/drawing/2014/main" val="2651484802"/>
                    </a:ext>
                  </a:extLst>
                </a:gridCol>
              </a:tblGrid>
              <a:tr h="874247">
                <a:tc rowSpan="2" gridSpan="2"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1"/>
                          </a:solidFill>
                        </a:rPr>
                        <a:t>Konsumrivalität</a:t>
                      </a:r>
                      <a:r>
                        <a:rPr lang="de-DE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47672"/>
                  </a:ext>
                </a:extLst>
              </a:tr>
              <a:tr h="59929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53312"/>
                  </a:ext>
                </a:extLst>
              </a:tr>
              <a:tr h="1075923">
                <a:tc rowSpan="2">
                  <a:txBody>
                    <a:bodyPr/>
                    <a:lstStyle/>
                    <a:p>
                      <a:endParaRPr lang="de-DE" b="1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b="1" dirty="0">
                          <a:solidFill>
                            <a:schemeClr val="accent1"/>
                          </a:solidFill>
                        </a:rPr>
                        <a:t>Ausschlussprinzip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öffentliche Güter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Allmendegüter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96840"/>
                  </a:ext>
                </a:extLst>
              </a:tr>
              <a:tr h="87424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Klubgüter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9401"/>
                  </a:ext>
                </a:extLst>
              </a:tr>
            </a:tbl>
          </a:graphicData>
        </a:graphic>
      </p:graphicFrame>
      <p:pic>
        <p:nvPicPr>
          <p:cNvPr id="33" name="Grafik 32">
            <a:extLst>
              <a:ext uri="{FF2B5EF4-FFF2-40B4-BE49-F238E27FC236}">
                <a16:creationId xmlns:a16="http://schemas.microsoft.com/office/drawing/2014/main" id="{6DBEC137-FB33-CD33-9F5B-962CE17A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287" y="2606940"/>
            <a:ext cx="1454663" cy="186495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6DE2A35-381B-8D75-AD64-30E8E757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43" y="5134768"/>
            <a:ext cx="1723232" cy="1723232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9E68AFCD-6788-CF35-373D-B984B6A2B511}"/>
              </a:ext>
            </a:extLst>
          </p:cNvPr>
          <p:cNvSpPr txBox="1"/>
          <p:nvPr/>
        </p:nvSpPr>
        <p:spPr>
          <a:xfrm>
            <a:off x="0" y="-13535"/>
            <a:ext cx="25949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Güterarten</a:t>
            </a:r>
          </a:p>
        </p:txBody>
      </p:sp>
    </p:spTree>
    <p:extLst>
      <p:ext uri="{BB962C8B-B14F-4D97-AF65-F5344CB8AC3E}">
        <p14:creationId xmlns:p14="http://schemas.microsoft.com/office/powerpoint/2010/main" val="13852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DE1A0335-CD4F-A4BA-0111-92E95763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4060"/>
              </p:ext>
            </p:extLst>
          </p:nvPr>
        </p:nvGraphicFramePr>
        <p:xfrm>
          <a:off x="2054432" y="2161309"/>
          <a:ext cx="7184572" cy="4001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461">
                  <a:extLst>
                    <a:ext uri="{9D8B030D-6E8A-4147-A177-3AD203B41FA5}">
                      <a16:colId xmlns:a16="http://schemas.microsoft.com/office/drawing/2014/main" val="1154797187"/>
                    </a:ext>
                  </a:extLst>
                </a:gridCol>
                <a:gridCol w="2843197">
                  <a:extLst>
                    <a:ext uri="{9D8B030D-6E8A-4147-A177-3AD203B41FA5}">
                      <a16:colId xmlns:a16="http://schemas.microsoft.com/office/drawing/2014/main" val="734339415"/>
                    </a:ext>
                  </a:extLst>
                </a:gridCol>
                <a:gridCol w="3109914">
                  <a:extLst>
                    <a:ext uri="{9D8B030D-6E8A-4147-A177-3AD203B41FA5}">
                      <a16:colId xmlns:a16="http://schemas.microsoft.com/office/drawing/2014/main" val="2651484802"/>
                    </a:ext>
                  </a:extLst>
                </a:gridCol>
              </a:tblGrid>
              <a:tr h="884921"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Nick gesteht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Nick schweigt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53312"/>
                  </a:ext>
                </a:extLst>
              </a:tr>
              <a:tr h="158872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Lia gesteht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96840"/>
                  </a:ext>
                </a:extLst>
              </a:tr>
              <a:tr h="1528344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Lia schweigt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9401"/>
                  </a:ext>
                </a:extLst>
              </a:tr>
            </a:tbl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9E68AFCD-6788-CF35-373D-B984B6A2B511}"/>
              </a:ext>
            </a:extLst>
          </p:cNvPr>
          <p:cNvSpPr txBox="1"/>
          <p:nvPr/>
        </p:nvSpPr>
        <p:spPr>
          <a:xfrm>
            <a:off x="0" y="-13535"/>
            <a:ext cx="33940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Gefangenendilemma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BBBCEB-CFBE-3134-36F9-6A8BD838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3124636"/>
            <a:ext cx="1133858" cy="7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4C8A23-16B6-BAA2-46F8-194DA5D3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44" y="3124636"/>
            <a:ext cx="1133858" cy="7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D5B3A03-AFF9-F65C-608C-87852BC481B7}"/>
              </a:ext>
            </a:extLst>
          </p:cNvPr>
          <p:cNvSpPr txBox="1"/>
          <p:nvPr/>
        </p:nvSpPr>
        <p:spPr>
          <a:xfrm>
            <a:off x="3394075" y="3908384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6 Jahre </a:t>
            </a:r>
          </a:p>
          <a:p>
            <a:pPr algn="ctr"/>
            <a:r>
              <a:rPr lang="de-DE" sz="1400" dirty="0"/>
              <a:t>Haft für Lia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338DD3-7F32-44A5-7D51-26384A3B6FCD}"/>
              </a:ext>
            </a:extLst>
          </p:cNvPr>
          <p:cNvSpPr txBox="1"/>
          <p:nvPr/>
        </p:nvSpPr>
        <p:spPr>
          <a:xfrm>
            <a:off x="4769344" y="3908384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6 Jahre </a:t>
            </a:r>
          </a:p>
          <a:p>
            <a:pPr algn="ctr"/>
            <a:r>
              <a:rPr lang="de-DE" sz="1400" dirty="0"/>
              <a:t>Haft für Nick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6F0391-E51F-E685-3949-E0F86ABC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47" y="3124636"/>
            <a:ext cx="1133858" cy="72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8D19A0-CDA8-A2E7-2F83-B3D2F2257F97}"/>
              </a:ext>
            </a:extLst>
          </p:cNvPr>
          <p:cNvSpPr txBox="1"/>
          <p:nvPr/>
        </p:nvSpPr>
        <p:spPr>
          <a:xfrm>
            <a:off x="6432178" y="3908384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0 Jahre   </a:t>
            </a:r>
            <a:r>
              <a:rPr lang="de-DE" sz="1400" dirty="0"/>
              <a:t>Haft für Lia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1DA20E-E94F-E0E8-4F7F-DCD0311A7DAD}"/>
              </a:ext>
            </a:extLst>
          </p:cNvPr>
          <p:cNvSpPr txBox="1"/>
          <p:nvPr/>
        </p:nvSpPr>
        <p:spPr>
          <a:xfrm>
            <a:off x="7807447" y="3908384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10 Jahre </a:t>
            </a:r>
            <a:r>
              <a:rPr lang="de-DE" sz="1400" dirty="0"/>
              <a:t>Haft für Nick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75F06E0-2FEB-2421-6D3D-21ED9585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98" y="4678195"/>
            <a:ext cx="1133858" cy="7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D92506C-B766-7342-4723-75F4709B8AC3}"/>
              </a:ext>
            </a:extLst>
          </p:cNvPr>
          <p:cNvSpPr txBox="1"/>
          <p:nvPr/>
        </p:nvSpPr>
        <p:spPr>
          <a:xfrm>
            <a:off x="3487098" y="5461943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10 Jahre </a:t>
            </a:r>
            <a:r>
              <a:rPr lang="de-DE" sz="1400" dirty="0"/>
              <a:t>Haft für Lia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E71081B-B5BA-0A88-B3C8-B63E476007C4}"/>
              </a:ext>
            </a:extLst>
          </p:cNvPr>
          <p:cNvSpPr txBox="1"/>
          <p:nvPr/>
        </p:nvSpPr>
        <p:spPr>
          <a:xfrm>
            <a:off x="4862367" y="5461943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  0 Jahre </a:t>
            </a:r>
            <a:r>
              <a:rPr lang="de-DE" sz="1400" dirty="0"/>
              <a:t>Haft für Nick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D3F0578-1EC0-5A30-9EE0-6305E759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178" y="4678195"/>
            <a:ext cx="1133858" cy="72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EC2664C-AC19-C940-3A04-B3D3CE8B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47" y="4678195"/>
            <a:ext cx="1133858" cy="72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7441795-894F-8B93-7DB8-E14CBAAB0B7C}"/>
              </a:ext>
            </a:extLst>
          </p:cNvPr>
          <p:cNvSpPr txBox="1"/>
          <p:nvPr/>
        </p:nvSpPr>
        <p:spPr>
          <a:xfrm>
            <a:off x="6432178" y="5461943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3 Jahre   </a:t>
            </a:r>
            <a:r>
              <a:rPr lang="de-DE" sz="1400" dirty="0"/>
              <a:t>Haft für Lia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EFFF3EF-27CA-DD5B-E936-A4E9197A1393}"/>
              </a:ext>
            </a:extLst>
          </p:cNvPr>
          <p:cNvSpPr txBox="1"/>
          <p:nvPr/>
        </p:nvSpPr>
        <p:spPr>
          <a:xfrm>
            <a:off x="7807447" y="5461943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3 Jahre   </a:t>
            </a:r>
            <a:r>
              <a:rPr lang="de-DE" sz="1400" dirty="0"/>
              <a:t>Haft für Nick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3375CB0-2B79-23C9-27B8-1A9B4494A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51" y="3134835"/>
            <a:ext cx="951111" cy="92733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06C121E-6787-0721-665F-01810245F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30" y="4688394"/>
            <a:ext cx="951111" cy="9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DE1A0335-CD4F-A4BA-0111-92E95763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78968"/>
              </p:ext>
            </p:extLst>
          </p:nvPr>
        </p:nvGraphicFramePr>
        <p:xfrm>
          <a:off x="1850098" y="2169001"/>
          <a:ext cx="7184573" cy="4172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461">
                  <a:extLst>
                    <a:ext uri="{9D8B030D-6E8A-4147-A177-3AD203B41FA5}">
                      <a16:colId xmlns:a16="http://schemas.microsoft.com/office/drawing/2014/main" val="1154797187"/>
                    </a:ext>
                  </a:extLst>
                </a:gridCol>
                <a:gridCol w="1421599">
                  <a:extLst>
                    <a:ext uri="{9D8B030D-6E8A-4147-A177-3AD203B41FA5}">
                      <a16:colId xmlns:a16="http://schemas.microsoft.com/office/drawing/2014/main" val="734339415"/>
                    </a:ext>
                  </a:extLst>
                </a:gridCol>
                <a:gridCol w="1421599">
                  <a:extLst>
                    <a:ext uri="{9D8B030D-6E8A-4147-A177-3AD203B41FA5}">
                      <a16:colId xmlns:a16="http://schemas.microsoft.com/office/drawing/2014/main" val="1868548200"/>
                    </a:ext>
                  </a:extLst>
                </a:gridCol>
                <a:gridCol w="1554957">
                  <a:extLst>
                    <a:ext uri="{9D8B030D-6E8A-4147-A177-3AD203B41FA5}">
                      <a16:colId xmlns:a16="http://schemas.microsoft.com/office/drawing/2014/main" val="2651484802"/>
                    </a:ext>
                  </a:extLst>
                </a:gridCol>
                <a:gridCol w="1554957">
                  <a:extLst>
                    <a:ext uri="{9D8B030D-6E8A-4147-A177-3AD203B41FA5}">
                      <a16:colId xmlns:a16="http://schemas.microsoft.com/office/drawing/2014/main" val="3326968608"/>
                    </a:ext>
                  </a:extLst>
                </a:gridCol>
              </a:tblGrid>
              <a:tr h="922608"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A nutzt Wald 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nicht nachhaltig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A nutzt Wald 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nachhaltig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53312"/>
                  </a:ext>
                </a:extLst>
              </a:tr>
              <a:tr h="165638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B nutzt Wald 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nicht nachhaltig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96840"/>
                  </a:ext>
                </a:extLst>
              </a:tr>
              <a:tr h="1593433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B nutzt Wald nachhaltig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9401"/>
                  </a:ext>
                </a:extLst>
              </a:tr>
            </a:tbl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9E68AFCD-6788-CF35-373D-B984B6A2B511}"/>
              </a:ext>
            </a:extLst>
          </p:cNvPr>
          <p:cNvSpPr txBox="1"/>
          <p:nvPr/>
        </p:nvSpPr>
        <p:spPr>
          <a:xfrm>
            <a:off x="0" y="-13535"/>
            <a:ext cx="33940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Gefangenendilemma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5B3A03-AFF9-F65C-608C-87852BC481B7}"/>
              </a:ext>
            </a:extLst>
          </p:cNvPr>
          <p:cNvSpPr txBox="1"/>
          <p:nvPr/>
        </p:nvSpPr>
        <p:spPr>
          <a:xfrm>
            <a:off x="3394075" y="4156055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A</a:t>
            </a:r>
          </a:p>
          <a:p>
            <a:pPr algn="ctr"/>
            <a:r>
              <a:rPr lang="de-DE" sz="1400" b="1" dirty="0"/>
              <a:t>5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338DD3-7F32-44A5-7D51-26384A3B6FCD}"/>
              </a:ext>
            </a:extLst>
          </p:cNvPr>
          <p:cNvSpPr txBox="1"/>
          <p:nvPr/>
        </p:nvSpPr>
        <p:spPr>
          <a:xfrm>
            <a:off x="4769344" y="4156055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B </a:t>
            </a:r>
          </a:p>
          <a:p>
            <a:pPr algn="ctr"/>
            <a:r>
              <a:rPr lang="de-DE" sz="1400" b="1" dirty="0"/>
              <a:t>5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8D19A0-CDA8-A2E7-2F83-B3D2F2257F97}"/>
              </a:ext>
            </a:extLst>
          </p:cNvPr>
          <p:cNvSpPr txBox="1"/>
          <p:nvPr/>
        </p:nvSpPr>
        <p:spPr>
          <a:xfrm>
            <a:off x="6432178" y="4156055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A</a:t>
            </a:r>
          </a:p>
          <a:p>
            <a:pPr algn="ctr"/>
            <a:r>
              <a:rPr lang="de-DE" sz="1400" b="1" dirty="0"/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1DA20E-E94F-E0E8-4F7F-DCD0311A7DAD}"/>
              </a:ext>
            </a:extLst>
          </p:cNvPr>
          <p:cNvSpPr txBox="1"/>
          <p:nvPr/>
        </p:nvSpPr>
        <p:spPr>
          <a:xfrm>
            <a:off x="7807447" y="4156055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B</a:t>
            </a:r>
          </a:p>
          <a:p>
            <a:pPr algn="ctr"/>
            <a:r>
              <a:rPr lang="de-DE" sz="1400" b="1" dirty="0"/>
              <a:t>15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D92506C-B766-7342-4723-75F4709B8AC3}"/>
              </a:ext>
            </a:extLst>
          </p:cNvPr>
          <p:cNvSpPr txBox="1"/>
          <p:nvPr/>
        </p:nvSpPr>
        <p:spPr>
          <a:xfrm>
            <a:off x="3487098" y="5831809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A</a:t>
            </a:r>
          </a:p>
          <a:p>
            <a:pPr algn="ctr"/>
            <a:r>
              <a:rPr lang="de-DE" sz="1400" b="1" dirty="0"/>
              <a:t>15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E71081B-B5BA-0A88-B3C8-B63E476007C4}"/>
              </a:ext>
            </a:extLst>
          </p:cNvPr>
          <p:cNvSpPr txBox="1"/>
          <p:nvPr/>
        </p:nvSpPr>
        <p:spPr>
          <a:xfrm>
            <a:off x="4862367" y="5831809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B</a:t>
            </a:r>
          </a:p>
          <a:p>
            <a:pPr algn="ctr"/>
            <a:r>
              <a:rPr lang="de-DE" sz="1400" b="1" dirty="0"/>
              <a:t>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441795-894F-8B93-7DB8-E14CBAAB0B7C}"/>
              </a:ext>
            </a:extLst>
          </p:cNvPr>
          <p:cNvSpPr txBox="1"/>
          <p:nvPr/>
        </p:nvSpPr>
        <p:spPr>
          <a:xfrm>
            <a:off x="6432178" y="5831809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A</a:t>
            </a:r>
          </a:p>
          <a:p>
            <a:pPr algn="ctr"/>
            <a:r>
              <a:rPr lang="de-DE" sz="1400" b="1" dirty="0"/>
              <a:t>10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EFFF3EF-27CA-DD5B-E936-A4E9197A1393}"/>
              </a:ext>
            </a:extLst>
          </p:cNvPr>
          <p:cNvSpPr txBox="1"/>
          <p:nvPr/>
        </p:nvSpPr>
        <p:spPr>
          <a:xfrm>
            <a:off x="7807447" y="5831809"/>
            <a:ext cx="113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Nutzer B</a:t>
            </a:r>
          </a:p>
          <a:p>
            <a:pPr algn="ctr"/>
            <a:r>
              <a:rPr lang="de-DE" sz="1400" b="1" dirty="0"/>
              <a:t>10</a:t>
            </a: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2AB125-1271-C239-9873-0BC566F7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16" y="4653419"/>
            <a:ext cx="108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AE471D-3C27-7FA4-97C0-F351CA30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47" y="3003521"/>
            <a:ext cx="1080000" cy="14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AD112F7-43B3-D8CC-E60E-711C44F2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70" y="5406330"/>
            <a:ext cx="405000" cy="54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27B9B2F-FAC4-9A07-54AB-5FCA69AF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73" y="3429000"/>
            <a:ext cx="675000" cy="9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D0F2A76-2355-D017-94A5-6E5D31C0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30" y="3399918"/>
            <a:ext cx="675000" cy="9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359412C-3228-7CA8-6492-6F5E0AC0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47" y="4959207"/>
            <a:ext cx="810000" cy="10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F402559-A5A9-E46F-C1BB-19C6C746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07" y="3723521"/>
            <a:ext cx="405000" cy="54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08A4350-DA46-8FAE-953D-EA20D3DB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39" y="4959207"/>
            <a:ext cx="810000" cy="108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D97FB7B-A912-58CF-2FB2-68E9E186B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90" y="1445473"/>
            <a:ext cx="1234286" cy="108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0250AEF-59DE-07A1-E667-513397DB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07" y="1487220"/>
            <a:ext cx="1234286" cy="108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618BD49-C725-8282-61AD-685B8507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27" y="3309918"/>
            <a:ext cx="1234286" cy="108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990BDF-1A98-DF86-B29A-086B0408F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535" y="4907906"/>
            <a:ext cx="12342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Macintosh PowerPoint</Application>
  <PresentationFormat>Breitbild</PresentationFormat>
  <Paragraphs>73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Lars Kreuziger</dc:creator>
  <cp:lastModifiedBy>Lars Kreuziger</cp:lastModifiedBy>
  <cp:revision>8</cp:revision>
  <dcterms:created xsi:type="dcterms:W3CDTF">2023-05-30T14:08:59Z</dcterms:created>
  <dcterms:modified xsi:type="dcterms:W3CDTF">2023-07-16T18:06:39Z</dcterms:modified>
</cp:coreProperties>
</file>