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FFFFE0"/>
    <a:srgbClr val="DEEBF7"/>
    <a:srgbClr val="EEF5F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06" autoAdjust="0"/>
    <p:restoredTop sz="94660"/>
  </p:normalViewPr>
  <p:slideViewPr>
    <p:cSldViewPr snapToGrid="0">
      <p:cViewPr varScale="1">
        <p:scale>
          <a:sx n="64" d="100"/>
          <a:sy n="64" d="100"/>
        </p:scale>
        <p:origin x="132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F1B362-EE83-4277-B805-0ABA55759A71}" type="datetimeFigureOut">
              <a:rPr lang="de-DE" smtClean="0"/>
              <a:t>02.04.2023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80A2A7-540F-4580-95D8-AFF39E34F03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149974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6B7FA-8F78-4D0F-855D-F5F39CB6BC2E}" type="datetime1">
              <a:rPr lang="de-DE" smtClean="0"/>
              <a:t>02.04.2023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CC BY-NC 4.0 (Herausgeber: Ministerium für Kultus, Jugend und Sport Baden-Württemberg, Referat 42, Juni 2022)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9C7D8-5AC3-48B3-8F14-9F377B9C46D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362270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A1CBF-17D5-4626-A01F-D6DEE4358261}" type="datetime1">
              <a:rPr lang="de-DE" smtClean="0"/>
              <a:t>02.04.2023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CC BY-NC 4.0 (Herausgeber: Ministerium für Kultus, Jugend und Sport Baden-Württemberg, Referat 42, Juni 2022)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9C7D8-5AC3-48B3-8F14-9F377B9C46D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141689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1" y="365125"/>
            <a:ext cx="5800725" cy="5811838"/>
          </a:xfrm>
        </p:spPr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C60CD7-E215-496D-8EB0-B5F43407A918}" type="datetime1">
              <a:rPr lang="de-DE" smtClean="0"/>
              <a:t>02.04.2023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CC BY-NC 4.0 (Herausgeber: Ministerium für Kultus, Jugend und Sport Baden-Württemberg, Referat 42, Juni 2022)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9C7D8-5AC3-48B3-8F14-9F377B9C46D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528730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B39347-C27E-4B6D-8D99-E7C7969EA1A6}" type="datetime1">
              <a:rPr lang="de-DE" smtClean="0"/>
              <a:t>02.04.2023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CC BY-NC 4.0 (Herausgeber: Ministerium für Kultus, Jugend und Sport Baden-Württemberg, Referat 42, Juni 2022)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9C7D8-5AC3-48B3-8F14-9F377B9C46D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05534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41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6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0E89A-D536-44E6-9A66-0B98912ABE4C}" type="datetime1">
              <a:rPr lang="de-DE" smtClean="0"/>
              <a:t>02.04.2023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CC BY-NC 4.0 (Herausgeber: Ministerium für Kultus, Jugend und Sport Baden-Württemberg, Referat 42, Juni 2022)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9C7D8-5AC3-48B3-8F14-9F377B9C46D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569094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78977-4F15-4604-8B5C-431CD3C0D4FE}" type="datetime1">
              <a:rPr lang="de-DE" smtClean="0"/>
              <a:t>02.04.2023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CC BY-NC 4.0 (Herausgeber: Ministerium für Kultus, Jugend und Sport Baden-Württemberg, Referat 42, Juni 2022)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9C7D8-5AC3-48B3-8F14-9F377B9C46D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273595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8"/>
            <a:ext cx="78867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1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1" y="2505075"/>
            <a:ext cx="3887391" cy="368458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07CE2-6930-44B1-8A93-1639A3D47015}" type="datetime1">
              <a:rPr lang="de-DE" smtClean="0"/>
              <a:t>02.04.2023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CC BY-NC 4.0 (Herausgeber: Ministerium für Kultus, Jugend und Sport Baden-Württemberg, Referat 42, Juni 2022)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9C7D8-5AC3-48B3-8F14-9F377B9C46D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869686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3B5E8-3CD9-49A9-98B7-2BC1A39D15F1}" type="datetime1">
              <a:rPr lang="de-DE" smtClean="0"/>
              <a:t>02.04.2023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CC BY-NC 4.0 (Herausgeber: Ministerium für Kultus, Jugend und Sport Baden-Württemberg, Referat 42, Juni 2022)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9C7D8-5AC3-48B3-8F14-9F377B9C46D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874291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5242F-37AD-466D-9D45-702655AF5D1E}" type="datetime1">
              <a:rPr lang="de-DE" smtClean="0"/>
              <a:t>02.04.2023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CC BY-NC 4.0 (Herausgeber: Ministerium für Kultus, Jugend und Sport Baden-Württemberg, Referat 42, Juni 2022)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9C7D8-5AC3-48B3-8F14-9F377B9C46D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276797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8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E1A75-96D1-4721-A22E-263F06B469F6}" type="datetime1">
              <a:rPr lang="de-DE" smtClean="0"/>
              <a:t>02.04.2023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CC BY-NC 4.0 (Herausgeber: Ministerium für Kultus, Jugend und Sport Baden-Württemberg, Referat 42, Juni 2022)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9C7D8-5AC3-48B3-8F14-9F377B9C46D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313688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8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9D1C0-9E2E-4DD4-8DCC-28D1CD0C3F07}" type="datetime1">
              <a:rPr lang="de-DE" smtClean="0"/>
              <a:t>02.04.2023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CC BY-NC 4.0 (Herausgeber: Ministerium für Kultus, Jugend und Sport Baden-Württemberg, Referat 42, Juni 2022)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9C7D8-5AC3-48B3-8F14-9F377B9C46D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457847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8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DF48B1-66AC-4080-833A-87854A794ADA}" type="datetime1">
              <a:rPr lang="de-DE" smtClean="0"/>
              <a:t>02.04.2023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3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DE"/>
              <a:t>CC BY-NC 4.0 (Herausgeber: Ministerium für Kultus, Jugend und Sport Baden-Württemberg, Referat 42, Juni 2022)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A9C7D8-5AC3-48B3-8F14-9F377B9C46D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024417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winkliges Dreieck 3"/>
          <p:cNvSpPr/>
          <p:nvPr/>
        </p:nvSpPr>
        <p:spPr>
          <a:xfrm rot="3699717" flipV="1">
            <a:off x="1888788" y="1996830"/>
            <a:ext cx="2191883" cy="2478411"/>
          </a:xfrm>
          <a:prstGeom prst="rtTriangle">
            <a:avLst/>
          </a:prstGeom>
          <a:solidFill>
            <a:srgbClr val="FFFF00">
              <a:alpha val="16000"/>
            </a:srgbClr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0" name="Textfeld 9"/>
          <p:cNvSpPr txBox="1"/>
          <p:nvPr/>
        </p:nvSpPr>
        <p:spPr>
          <a:xfrm rot="19904929">
            <a:off x="928167" y="1956347"/>
            <a:ext cx="315584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100" dirty="0">
                <a:latin typeface="Arial" panose="020B0604020202020204" pitchFamily="34" charset="0"/>
                <a:cs typeface="Arial" panose="020B0604020202020204" pitchFamily="34" charset="0"/>
              </a:rPr>
              <a:t>Was ich zukünftig anders machen möchte …</a:t>
            </a:r>
          </a:p>
        </p:txBody>
      </p:sp>
      <p:sp>
        <p:nvSpPr>
          <p:cNvPr id="14" name="Rechtwinkliges Dreieck 13"/>
          <p:cNvSpPr/>
          <p:nvPr/>
        </p:nvSpPr>
        <p:spPr>
          <a:xfrm flipV="1">
            <a:off x="2403763" y="3621546"/>
            <a:ext cx="2191883" cy="2478411"/>
          </a:xfrm>
          <a:prstGeom prst="rtTriangle">
            <a:avLst/>
          </a:prstGeom>
          <a:solidFill>
            <a:srgbClr val="FFFF00">
              <a:alpha val="16000"/>
            </a:srgbClr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5" name="Rechtwinkliges Dreieck 14"/>
          <p:cNvSpPr/>
          <p:nvPr/>
        </p:nvSpPr>
        <p:spPr>
          <a:xfrm rot="9176599" flipV="1">
            <a:off x="3943440" y="780245"/>
            <a:ext cx="2191883" cy="2478411"/>
          </a:xfrm>
          <a:prstGeom prst="rtTriangle">
            <a:avLst/>
          </a:prstGeom>
          <a:solidFill>
            <a:srgbClr val="FFFF00">
              <a:alpha val="16000"/>
            </a:srgbClr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6" name="Rechtwinkliges Dreieck 15"/>
          <p:cNvSpPr/>
          <p:nvPr/>
        </p:nvSpPr>
        <p:spPr>
          <a:xfrm rot="17538377" flipV="1">
            <a:off x="4240271" y="3866621"/>
            <a:ext cx="2191883" cy="2478411"/>
          </a:xfrm>
          <a:prstGeom prst="rtTriangle">
            <a:avLst/>
          </a:prstGeom>
          <a:solidFill>
            <a:srgbClr val="FFFF00">
              <a:alpha val="16000"/>
            </a:srgbClr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7" name="Rechtwinkliges Dreieck 16"/>
          <p:cNvSpPr/>
          <p:nvPr/>
        </p:nvSpPr>
        <p:spPr>
          <a:xfrm rot="13635854" flipV="1">
            <a:off x="5158701" y="2332161"/>
            <a:ext cx="2191883" cy="2478411"/>
          </a:xfrm>
          <a:prstGeom prst="rtTriangle">
            <a:avLst/>
          </a:prstGeom>
          <a:solidFill>
            <a:srgbClr val="FFFF00">
              <a:alpha val="16000"/>
            </a:srgbClr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8" name="Textfeld 17"/>
          <p:cNvSpPr txBox="1"/>
          <p:nvPr/>
        </p:nvSpPr>
        <p:spPr>
          <a:xfrm rot="3757825">
            <a:off x="4806945" y="1392699"/>
            <a:ext cx="279458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100" dirty="0">
                <a:latin typeface="Arial" panose="020B0604020202020204" pitchFamily="34" charset="0"/>
                <a:cs typeface="Arial" panose="020B0604020202020204" pitchFamily="34" charset="0"/>
              </a:rPr>
              <a:t>Was ich weiterhin so machen möchte…</a:t>
            </a:r>
          </a:p>
        </p:txBody>
      </p:sp>
      <p:sp>
        <p:nvSpPr>
          <p:cNvPr id="19" name="Textfeld 18"/>
          <p:cNvSpPr txBox="1"/>
          <p:nvPr/>
        </p:nvSpPr>
        <p:spPr>
          <a:xfrm rot="8234820">
            <a:off x="6175107" y="4278979"/>
            <a:ext cx="199522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100" dirty="0">
                <a:latin typeface="Arial" panose="020B0604020202020204" pitchFamily="34" charset="0"/>
                <a:cs typeface="Arial" panose="020B0604020202020204" pitchFamily="34" charset="0"/>
              </a:rPr>
              <a:t>Was ich heute getan habe …</a:t>
            </a:r>
          </a:p>
        </p:txBody>
      </p:sp>
      <p:sp>
        <p:nvSpPr>
          <p:cNvPr id="20" name="Textfeld 19"/>
          <p:cNvSpPr txBox="1"/>
          <p:nvPr/>
        </p:nvSpPr>
        <p:spPr>
          <a:xfrm rot="12146287">
            <a:off x="3537549" y="6069222"/>
            <a:ext cx="236479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100" dirty="0">
                <a:latin typeface="Arial" panose="020B0604020202020204" pitchFamily="34" charset="0"/>
                <a:cs typeface="Arial" panose="020B0604020202020204" pitchFamily="34" charset="0"/>
              </a:rPr>
              <a:t>Was ich Neues erfahren habe …</a:t>
            </a:r>
          </a:p>
        </p:txBody>
      </p:sp>
      <p:sp>
        <p:nvSpPr>
          <p:cNvPr id="21" name="Textfeld 20"/>
          <p:cNvSpPr txBox="1"/>
          <p:nvPr/>
        </p:nvSpPr>
        <p:spPr>
          <a:xfrm rot="16200000">
            <a:off x="1061564" y="4570332"/>
            <a:ext cx="236479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100" dirty="0">
                <a:latin typeface="Arial" panose="020B0604020202020204" pitchFamily="34" charset="0"/>
                <a:cs typeface="Arial" panose="020B0604020202020204" pitchFamily="34" charset="0"/>
              </a:rPr>
              <a:t>Was ich vorher schon wusste …</a:t>
            </a:r>
          </a:p>
        </p:txBody>
      </p:sp>
      <p:sp>
        <p:nvSpPr>
          <p:cNvPr id="22" name="Textfeld 21"/>
          <p:cNvSpPr txBox="1"/>
          <p:nvPr/>
        </p:nvSpPr>
        <p:spPr>
          <a:xfrm>
            <a:off x="337464" y="238096"/>
            <a:ext cx="28426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>
                <a:latin typeface="Arial" panose="020B0604020202020204" pitchFamily="34" charset="0"/>
                <a:cs typeface="Arial" panose="020B0604020202020204" pitchFamily="34" charset="0"/>
              </a:rPr>
              <a:t>5-Minuten-Papier</a:t>
            </a:r>
          </a:p>
        </p:txBody>
      </p:sp>
      <p:sp>
        <p:nvSpPr>
          <p:cNvPr id="23" name="Textfeld 22"/>
          <p:cNvSpPr txBox="1"/>
          <p:nvPr/>
        </p:nvSpPr>
        <p:spPr>
          <a:xfrm>
            <a:off x="321462" y="690830"/>
            <a:ext cx="399963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100" dirty="0">
                <a:latin typeface="Arial" panose="020B0604020202020204" pitchFamily="34" charset="0"/>
                <a:cs typeface="Arial" panose="020B0604020202020204" pitchFamily="34" charset="0"/>
              </a:rPr>
              <a:t>Lernsituation: Merkmale </a:t>
            </a:r>
            <a:r>
              <a:rPr lang="de-DE" sz="1100">
                <a:latin typeface="Arial" panose="020B0604020202020204" pitchFamily="34" charset="0"/>
                <a:cs typeface="Arial" panose="020B0604020202020204" pitchFamily="34" charset="0"/>
              </a:rPr>
              <a:t>des Spiels</a:t>
            </a:r>
            <a:endParaRPr lang="de-DE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Textfeld 23"/>
          <p:cNvSpPr txBox="1"/>
          <p:nvPr/>
        </p:nvSpPr>
        <p:spPr>
          <a:xfrm>
            <a:off x="313266" y="1146325"/>
            <a:ext cx="399963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>
                <a:latin typeface="Arial" panose="020B0604020202020204" pitchFamily="34" charset="0"/>
                <a:cs typeface="Arial" panose="020B0604020202020204" pitchFamily="34" charset="0"/>
              </a:rPr>
              <a:t>Eine Minute, eine Frage …</a:t>
            </a:r>
          </a:p>
        </p:txBody>
      </p:sp>
      <p:pic>
        <p:nvPicPr>
          <p:cNvPr id="25" name="Grafik 2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58882" y="1414866"/>
            <a:ext cx="390663" cy="390663"/>
          </a:xfrm>
          <a:prstGeom prst="rect">
            <a:avLst/>
          </a:prstGeom>
        </p:spPr>
      </p:pic>
      <p:pic>
        <p:nvPicPr>
          <p:cNvPr id="26" name="Grafik 2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758785" y="1411688"/>
            <a:ext cx="472593" cy="472593"/>
          </a:xfrm>
          <a:prstGeom prst="rect">
            <a:avLst/>
          </a:prstGeom>
        </p:spPr>
      </p:pic>
      <p:sp>
        <p:nvSpPr>
          <p:cNvPr id="2" name="Fußzeilenplatzhalter 1"/>
          <p:cNvSpPr>
            <a:spLocks noGrp="1"/>
          </p:cNvSpPr>
          <p:nvPr>
            <p:ph type="ftr" sz="quarter" idx="11"/>
          </p:nvPr>
        </p:nvSpPr>
        <p:spPr>
          <a:xfrm>
            <a:off x="139392" y="6499919"/>
            <a:ext cx="8826189" cy="248725"/>
          </a:xfrm>
        </p:spPr>
        <p:txBody>
          <a:bodyPr/>
          <a:lstStyle/>
          <a:p>
            <a:pPr algn="l"/>
            <a:r>
              <a:rPr lang="de-DE" sz="700" dirty="0">
                <a:latin typeface="Arial" panose="020B0604020202020204" pitchFamily="34" charset="0"/>
                <a:cs typeface="Arial" panose="020B0604020202020204" pitchFamily="34" charset="0"/>
              </a:rPr>
              <a:t>CC BY-NC 4.0 (Herausgeber: Ministerium für Kultus, Jugend und Sport Baden-Württemberg, Referat 42, Juni 2022)</a:t>
            </a:r>
          </a:p>
        </p:txBody>
      </p:sp>
    </p:spTree>
    <p:extLst>
      <p:ext uri="{BB962C8B-B14F-4D97-AF65-F5344CB8AC3E}">
        <p14:creationId xmlns:p14="http://schemas.microsoft.com/office/powerpoint/2010/main" val="37925017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65</Words>
  <Application>Microsoft Office PowerPoint</Application>
  <PresentationFormat>Bildschirmpräsentation (4:3)</PresentationFormat>
  <Paragraphs>9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</vt:lpstr>
      <vt:lpstr>PowerPoint-Präsentation</vt:lpstr>
    </vt:vector>
  </TitlesOfParts>
  <Company>BITBW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Epp, Susanne (KM)</dc:creator>
  <cp:lastModifiedBy>Daniela Meier</cp:lastModifiedBy>
  <cp:revision>8</cp:revision>
  <dcterms:created xsi:type="dcterms:W3CDTF">2022-05-28T13:11:54Z</dcterms:created>
  <dcterms:modified xsi:type="dcterms:W3CDTF">2023-04-02T10:34:45Z</dcterms:modified>
</cp:coreProperties>
</file>