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36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02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95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67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01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15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88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4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61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80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9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4557-C7CF-437D-9DE1-0670275F1669}" type="datetimeFigureOut">
              <a:rPr lang="de-DE" smtClean="0"/>
              <a:t>02.04.2023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4FB90-26D0-4CD3-B045-C4C5F2483A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18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>
            <a:spLocks noChangeAspect="1"/>
          </p:cNvSpPr>
          <p:nvPr/>
        </p:nvSpPr>
        <p:spPr>
          <a:xfrm>
            <a:off x="3047999" y="2706029"/>
            <a:ext cx="601200" cy="602166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2662798" y="2290758"/>
            <a:ext cx="1401759" cy="140401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>
            <a:spLocks noChangeAspect="1"/>
          </p:cNvSpPr>
          <p:nvPr/>
        </p:nvSpPr>
        <p:spPr>
          <a:xfrm>
            <a:off x="2252306" y="1891171"/>
            <a:ext cx="2208182" cy="221173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1829881" y="1460917"/>
            <a:ext cx="3046919" cy="3051815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/>
          <p:cNvCxnSpPr/>
          <p:nvPr/>
        </p:nvCxnSpPr>
        <p:spPr>
          <a:xfrm>
            <a:off x="1181754" y="2997036"/>
            <a:ext cx="4320000" cy="334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H="1" flipV="1">
            <a:off x="2118699" y="1240718"/>
            <a:ext cx="2446109" cy="35460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2111764" y="1293541"/>
            <a:ext cx="2453044" cy="35258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2617226" y="923475"/>
            <a:ext cx="157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Ich bin mit unserem Ergebnis zufrieden.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772449" y="1924624"/>
            <a:ext cx="1355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Ich habe etwas dazugelernt.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828714" y="2024038"/>
            <a:ext cx="134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Ich konnte mich einbringen.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727434" y="3694770"/>
            <a:ext cx="159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Ich konnte den anderen zuhören.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759882" y="3540778"/>
            <a:ext cx="134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Ich konnte die Zeit gut nutzen. 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2401552" y="4594466"/>
            <a:ext cx="2145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Ich konnte die Meinung der anderen berücksichtigen.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167267" y="194768"/>
            <a:ext cx="5761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Lernsituation: </a:t>
            </a:r>
            <a:r>
              <a:rPr lang="de-DE" sz="1600">
                <a:latin typeface="Arial" panose="020B0604020202020204" pitchFamily="34" charset="0"/>
                <a:cs typeface="Arial" panose="020B0604020202020204" pitchFamily="34" charset="0"/>
              </a:rPr>
              <a:t>Alltagsintegrierte Sprachförderung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167267" y="792528"/>
            <a:ext cx="1355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>
                <a:latin typeface="Arial" panose="020B0604020202020204" pitchFamily="34" charset="0"/>
                <a:cs typeface="Arial" panose="020B0604020202020204" pitchFamily="34" charset="0"/>
              </a:rPr>
              <a:t>Gruppenarbeit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7" name="Pfeil nach unten 36"/>
          <p:cNvSpPr/>
          <p:nvPr/>
        </p:nvSpPr>
        <p:spPr>
          <a:xfrm>
            <a:off x="2699002" y="5547025"/>
            <a:ext cx="1174595" cy="594731"/>
          </a:xfrm>
          <a:prstGeom prst="downArrow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04103"/>
              </p:ext>
            </p:extLst>
          </p:nvPr>
        </p:nvGraphicFramePr>
        <p:xfrm>
          <a:off x="417669" y="6231470"/>
          <a:ext cx="5956610" cy="230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913">
                  <a:extLst>
                    <a:ext uri="{9D8B030D-6E8A-4147-A177-3AD203B41FA5}">
                      <a16:colId xmlns:a16="http://schemas.microsoft.com/office/drawing/2014/main" val="1784694006"/>
                    </a:ext>
                  </a:extLst>
                </a:gridCol>
                <a:gridCol w="3025697">
                  <a:extLst>
                    <a:ext uri="{9D8B030D-6E8A-4147-A177-3AD203B41FA5}">
                      <a16:colId xmlns:a16="http://schemas.microsoft.com/office/drawing/2014/main" val="845358563"/>
                    </a:ext>
                  </a:extLst>
                </a:gridCol>
              </a:tblGrid>
              <a:tr h="2302930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</a:t>
                      </a:r>
                      <a:r>
                        <a:rPr lang="de-DE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so: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Zukünftig anders: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332540"/>
                  </a:ext>
                </a:extLst>
              </a:tr>
            </a:tbl>
          </a:graphicData>
        </a:graphic>
      </p:graphicFrame>
      <p:sp>
        <p:nvSpPr>
          <p:cNvPr id="19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99839" y="8735793"/>
            <a:ext cx="5034774" cy="241840"/>
          </a:xfrm>
        </p:spPr>
        <p:txBody>
          <a:bodyPr/>
          <a:lstStyle/>
          <a:p>
            <a:pPr algn="l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CC BY-NC 4.0 (Herausgeber: Ministerium für Kultus, Jugend und Sport Baden-Württemberg, Referat 42, Juni 2022)</a:t>
            </a:r>
          </a:p>
        </p:txBody>
      </p:sp>
    </p:spTree>
    <p:extLst>
      <p:ext uri="{BB962C8B-B14F-4D97-AF65-F5344CB8AC3E}">
        <p14:creationId xmlns:p14="http://schemas.microsoft.com/office/powerpoint/2010/main" val="217964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Epp, Susanne (KM)</dc:creator>
  <cp:lastModifiedBy>Daniela Meier</cp:lastModifiedBy>
  <cp:revision>6</cp:revision>
  <dcterms:created xsi:type="dcterms:W3CDTF">2022-05-28T14:38:25Z</dcterms:created>
  <dcterms:modified xsi:type="dcterms:W3CDTF">2023-04-02T12:52:22Z</dcterms:modified>
</cp:coreProperties>
</file>