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E0"/>
    <a:srgbClr val="DEEBF7"/>
    <a:srgbClr val="EE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1B362-EE83-4277-B805-0ABA55759A71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A2A7-540F-4580-95D8-AFF39E34F0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99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B7FA-8F78-4D0F-855D-F5F39CB6BC2E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62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A1CBF-17D5-4626-A01F-D6DEE4358261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0CD7-E215-496D-8EB0-B5F43407A918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87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39347-C27E-4B6D-8D99-E7C7969EA1A6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5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E89A-D536-44E6-9A66-0B98912ABE4C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909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8977-4F15-4604-8B5C-431CD3C0D4FE}" type="datetime1">
              <a:rPr lang="de-DE" smtClean="0"/>
              <a:t>03.04.2023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3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07CE2-6930-44B1-8A93-1639A3D47015}" type="datetime1">
              <a:rPr lang="de-DE" smtClean="0"/>
              <a:t>03.04.2023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96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B5E8-3CD9-49A9-98B7-2BC1A39D15F1}" type="datetime1">
              <a:rPr lang="de-DE" smtClean="0"/>
              <a:t>03.04.2023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742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242F-37AD-466D-9D45-702655AF5D1E}" type="datetime1">
              <a:rPr lang="de-DE" smtClean="0"/>
              <a:t>03.04.2023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767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E1A75-96D1-4721-A22E-263F06B469F6}" type="datetime1">
              <a:rPr lang="de-DE" smtClean="0"/>
              <a:t>03.04.2023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13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9D1C0-9E2E-4DD4-8DCC-28D1CD0C3F07}" type="datetime1">
              <a:rPr lang="de-DE" smtClean="0"/>
              <a:t>03.04.2023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78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F48B1-66AC-4080-833A-87854A794ADA}" type="datetime1">
              <a:rPr lang="de-DE" smtClean="0"/>
              <a:t>03.04.2023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CC BY-NC 4.0 (Herausgeber: Ministerium für Kultus, Jugend und Sport Baden-Württemberg, Referat 42, Juni 2022)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9C7D8-5AC3-48B3-8F14-9F377B9C4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24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139392" y="6499919"/>
            <a:ext cx="8826189" cy="248725"/>
          </a:xfrm>
        </p:spPr>
        <p:txBody>
          <a:bodyPr/>
          <a:lstStyle/>
          <a:p>
            <a:pPr algn="l"/>
            <a:r>
              <a:rPr lang="de-DE" sz="700" dirty="0">
                <a:latin typeface="Arial" panose="020B0604020202020204" pitchFamily="34" charset="0"/>
                <a:cs typeface="Arial" panose="020B0604020202020204" pitchFamily="34" charset="0"/>
              </a:rPr>
              <a:t>CC BY-NC 4.0 (Herausgeber: Ministerium für Kultus, Jugend und Sport Baden-Württemberg, Referat 42, Juni 2022)</a:t>
            </a:r>
          </a:p>
        </p:txBody>
      </p:sp>
      <p:sp>
        <p:nvSpPr>
          <p:cNvPr id="28" name="Rechteck 27"/>
          <p:cNvSpPr/>
          <p:nvPr/>
        </p:nvSpPr>
        <p:spPr>
          <a:xfrm>
            <a:off x="1836358" y="1051547"/>
            <a:ext cx="27161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damit sind wir zufrieden</a:t>
            </a:r>
          </a:p>
        </p:txBody>
      </p:sp>
      <p:sp>
        <p:nvSpPr>
          <p:cNvPr id="29" name="Rechteck 28"/>
          <p:cNvSpPr/>
          <p:nvPr/>
        </p:nvSpPr>
        <p:spPr>
          <a:xfrm>
            <a:off x="4943539" y="1051547"/>
            <a:ext cx="3543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ea typeface="Calibri" panose="020F0502020204030204" pitchFamily="34" charset="0"/>
              </a:rPr>
              <a:t>das können wir noch verbessern</a:t>
            </a:r>
          </a:p>
        </p:txBody>
      </p:sp>
      <p:sp>
        <p:nvSpPr>
          <p:cNvPr id="30" name="Rechteck 29"/>
          <p:cNvSpPr/>
          <p:nvPr/>
        </p:nvSpPr>
        <p:spPr>
          <a:xfrm rot="16200000">
            <a:off x="-650130" y="2213286"/>
            <a:ext cx="2659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unsere </a:t>
            </a:r>
          </a:p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Ergebnisse</a:t>
            </a:r>
          </a:p>
          <a:p>
            <a:pPr algn="ctr"/>
            <a:endParaRPr lang="de-DE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39390" y="179766"/>
            <a:ext cx="106126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ea typeface="Calibri" panose="020F0502020204030204" pitchFamily="34" charset="0"/>
              </a:rPr>
              <a:t>Reflexion: Ebenen </a:t>
            </a:r>
            <a:r>
              <a:rPr lang="de-DE" b="1">
                <a:latin typeface="Arial" panose="020B0604020202020204" pitchFamily="34" charset="0"/>
                <a:ea typeface="Calibri" panose="020F0502020204030204" pitchFamily="34" charset="0"/>
              </a:rPr>
              <a:t>des Spracherwerbs</a:t>
            </a:r>
            <a:endParaRPr lang="de-DE" b="1" dirty="0"/>
          </a:p>
        </p:txBody>
      </p:sp>
      <p:sp>
        <p:nvSpPr>
          <p:cNvPr id="36" name="Rechteck 35"/>
          <p:cNvSpPr/>
          <p:nvPr/>
        </p:nvSpPr>
        <p:spPr>
          <a:xfrm rot="16200000">
            <a:off x="-399357" y="4784963"/>
            <a:ext cx="2016899" cy="92333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unsere </a:t>
            </a:r>
          </a:p>
          <a:p>
            <a:pPr algn="ctr"/>
            <a:r>
              <a:rPr lang="de-DE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Zusammenarbeit </a:t>
            </a:r>
          </a:p>
          <a:p>
            <a:pPr algn="ctr"/>
            <a:r>
              <a:rPr lang="de-DE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(Partnerarbeit)</a:t>
            </a:r>
          </a:p>
        </p:txBody>
      </p:sp>
      <p:sp>
        <p:nvSpPr>
          <p:cNvPr id="3" name="Rechteck 2"/>
          <p:cNvSpPr/>
          <p:nvPr/>
        </p:nvSpPr>
        <p:spPr>
          <a:xfrm>
            <a:off x="1264527" y="1559830"/>
            <a:ext cx="3542295" cy="2318455"/>
          </a:xfrm>
          <a:prstGeom prst="rect">
            <a:avLst/>
          </a:prstGeom>
          <a:solidFill>
            <a:srgbClr val="EE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4943539" y="1559829"/>
            <a:ext cx="3542295" cy="2318455"/>
          </a:xfrm>
          <a:prstGeom prst="rect">
            <a:avLst/>
          </a:prstGeom>
          <a:solidFill>
            <a:srgbClr val="DE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1236001" y="4059044"/>
            <a:ext cx="3542295" cy="2318455"/>
          </a:xfrm>
          <a:prstGeom prst="rect">
            <a:avLst/>
          </a:prstGeom>
          <a:solidFill>
            <a:srgbClr val="FFFF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4943539" y="4059044"/>
            <a:ext cx="3542295" cy="231845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4" name="Grafik 33" descr="Glühbirne und Zahnrad"/>
          <p:cNvPicPr/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7981" y="347942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82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BITBW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Epp, Susanne (KM)</dc:creator>
  <cp:lastModifiedBy>Daniela Meier</cp:lastModifiedBy>
  <cp:revision>8</cp:revision>
  <dcterms:created xsi:type="dcterms:W3CDTF">2022-05-28T13:11:54Z</dcterms:created>
  <dcterms:modified xsi:type="dcterms:W3CDTF">2023-04-03T07:02:49Z</dcterms:modified>
</cp:coreProperties>
</file>