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30" d="100"/>
          <a:sy n="130" d="100"/>
        </p:scale>
        <p:origin x="-1638" y="-1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C026-541B-40A1-9454-209A705502AA}" type="datetimeFigureOut">
              <a:rPr lang="de-DE" smtClean="0"/>
              <a:t>05.12.2022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4AEBD-3E3A-4A7E-BC98-9A894E599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65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C026-541B-40A1-9454-209A705502AA}" type="datetimeFigureOut">
              <a:rPr lang="de-DE" smtClean="0"/>
              <a:t>05.12.2022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4AEBD-3E3A-4A7E-BC98-9A894E599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0035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C026-541B-40A1-9454-209A705502AA}" type="datetimeFigureOut">
              <a:rPr lang="de-DE" smtClean="0"/>
              <a:t>05.12.2022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4AEBD-3E3A-4A7E-BC98-9A894E599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36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C026-541B-40A1-9454-209A705502AA}" type="datetimeFigureOut">
              <a:rPr lang="de-DE" smtClean="0"/>
              <a:t>05.12.2022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4AEBD-3E3A-4A7E-BC98-9A894E599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2816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C026-541B-40A1-9454-209A705502AA}" type="datetimeFigureOut">
              <a:rPr lang="de-DE" smtClean="0"/>
              <a:t>05.12.2022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4AEBD-3E3A-4A7E-BC98-9A894E599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4006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C026-541B-40A1-9454-209A705502AA}" type="datetimeFigureOut">
              <a:rPr lang="de-DE" smtClean="0"/>
              <a:t>05.12.2022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4AEBD-3E3A-4A7E-BC98-9A894E599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3111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C026-541B-40A1-9454-209A705502AA}" type="datetimeFigureOut">
              <a:rPr lang="de-DE" smtClean="0"/>
              <a:t>05.12.2022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4AEBD-3E3A-4A7E-BC98-9A894E599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4211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C026-541B-40A1-9454-209A705502AA}" type="datetimeFigureOut">
              <a:rPr lang="de-DE" smtClean="0"/>
              <a:t>05.12.2022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4AEBD-3E3A-4A7E-BC98-9A894E599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5210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C026-541B-40A1-9454-209A705502AA}" type="datetimeFigureOut">
              <a:rPr lang="de-DE" smtClean="0"/>
              <a:t>05.12.2022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4AEBD-3E3A-4A7E-BC98-9A894E599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7590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C026-541B-40A1-9454-209A705502AA}" type="datetimeFigureOut">
              <a:rPr lang="de-DE" smtClean="0"/>
              <a:t>05.12.2022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4AEBD-3E3A-4A7E-BC98-9A894E599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4305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C026-541B-40A1-9454-209A705502AA}" type="datetimeFigureOut">
              <a:rPr lang="de-DE" smtClean="0"/>
              <a:t>05.12.2022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4AEBD-3E3A-4A7E-BC98-9A894E599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6174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0C026-541B-40A1-9454-209A705502AA}" type="datetimeFigureOut">
              <a:rPr lang="de-DE" smtClean="0"/>
              <a:t>05.12.2022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4AEBD-3E3A-4A7E-BC98-9A894E599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1070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452" y="155448"/>
            <a:ext cx="10627247" cy="6540774"/>
          </a:xfrm>
          <a:prstGeom prst="rect">
            <a:avLst/>
          </a:prstGeom>
        </p:spPr>
      </p:pic>
      <p:pic>
        <p:nvPicPr>
          <p:cNvPr id="3" name="Grafik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993" y="2372096"/>
            <a:ext cx="1892992" cy="1185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86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110" y="158627"/>
            <a:ext cx="10655239" cy="6541200"/>
          </a:xfrm>
          <a:prstGeom prst="rect">
            <a:avLst/>
          </a:prstGeom>
        </p:spPr>
      </p:pic>
      <p:pic>
        <p:nvPicPr>
          <p:cNvPr id="5" name="Grafik 4" descr="https://www.pngrepo.com/png/23357/512/cursor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3422" y="5936126"/>
            <a:ext cx="377190" cy="377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rafik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290" y="4691063"/>
            <a:ext cx="1105535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88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4.44444E-6 L -0.5612 -0.487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060" y="-24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110" y="158627"/>
            <a:ext cx="10655239" cy="6541200"/>
          </a:xfrm>
          <a:prstGeom prst="rect">
            <a:avLst/>
          </a:prstGeom>
        </p:spPr>
      </p:pic>
      <p:pic>
        <p:nvPicPr>
          <p:cNvPr id="5" name="Grafik 4" descr="https://www.pngrepo.com/png/23357/512/cursor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955" y="2628898"/>
            <a:ext cx="377190" cy="37719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Gerader Verbinder 6"/>
          <p:cNvCxnSpPr/>
          <p:nvPr/>
        </p:nvCxnSpPr>
        <p:spPr>
          <a:xfrm>
            <a:off x="3860800" y="2628900"/>
            <a:ext cx="158750" cy="1587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/>
        </p:nvCxnSpPr>
        <p:spPr>
          <a:xfrm rot="16200000">
            <a:off x="3860800" y="2628900"/>
            <a:ext cx="158750" cy="1587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800" y="4691063"/>
            <a:ext cx="1105535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86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7 L 0.42344 0.4530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72" y="22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859" y="183450"/>
            <a:ext cx="10615848" cy="654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02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Microsoft-Konto</dc:creator>
  <cp:lastModifiedBy>Microsoft-Konto</cp:lastModifiedBy>
  <cp:revision>3</cp:revision>
  <dcterms:created xsi:type="dcterms:W3CDTF">2022-10-05T11:33:45Z</dcterms:created>
  <dcterms:modified xsi:type="dcterms:W3CDTF">2022-12-05T13:10:11Z</dcterms:modified>
</cp:coreProperties>
</file>