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8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7F67D-9314-CDB5-BDBA-9AB2C557D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2BFD7D-229B-C4DD-8EE9-8E6EE31AC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80748-C99E-2306-9CB2-0C5D707B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37DFBF-84B5-2390-B1AD-0566812E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20408F-E463-3635-D18E-5CBEEEB2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02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07B8B-807C-07C9-0D51-F1A9F448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8333C1-8AE4-46AA-6BB3-FF304E4B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15D5A-9EDC-8113-F6FE-F60F1BE8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AD97D8-1442-46EC-CA92-277DE0AF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445E3-6866-B414-999C-534C41C1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21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458AB00-2D43-1E01-1278-21722E367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8594CD-A7BE-E148-DB0F-2E7247E29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B4DA8F-E6C9-DD08-7F21-7BBCD66A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D0E76-2C5A-F36E-5475-D8A52649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5AFE49-0976-7193-BC3C-0E6A027C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3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D8BB8-EF11-F2B0-E913-476F4F89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A12784-C731-6443-3007-C6A76862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EE25C-EE95-544A-ECBB-128AEEE7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4DD187-3653-71B9-BBD2-C568D1B9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25E179-D497-5247-2238-02227A63F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5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DFE78-A3D2-DA7E-8D2C-D17A1A332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01B0B5-6893-6AB2-489E-32BD8A67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FD5AA4-FC84-F38C-0EA5-1CD92463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861FE-F589-A03C-3E70-2CD06C3B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D1658C-1F4B-F716-FF63-CFC86F46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2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A465C-FD63-5F68-32D9-E553ED2E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3BCA6-CFFF-A3E8-B3CE-1E54D0202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4186E4-7F83-0130-3C79-37409484A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B0733-8926-E4BD-A6CF-C2DBBD0E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A0192B-0FAE-7FAF-2CD8-6F1398D6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F7C04E-FBAE-9A94-E623-8BDF7624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08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AEDF3-1CB8-1695-12B7-16A88D2F5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304256-93B1-9858-3109-5D613BA88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D7D906-CAC7-70FB-904B-810E56D17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7F646-B8C0-8704-E043-069810E14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924858-A58A-F625-D355-24D963A38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4432F6-C02C-779C-E979-F83575E02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C37ECC0-F322-D34E-2E3F-E83740CC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3943C2-6D77-C4D5-2AB1-C8811599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03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D2A55-4970-F871-4956-3DBD4393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3A17FDE-9F04-38DB-1A00-7FB50334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A4B86D-C7C4-5810-68BE-A860CA92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9EC672A-7702-A8A8-FD4D-75DBAA3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10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65DE3F-2C58-16E4-4E9F-AB55D8C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8E4794-AD5C-2B8D-6A00-3098D0D1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4A04E1-13F8-8340-9BE7-8891E589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32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7DBE8-AC6D-CD78-E32D-EFD43155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3F84C6-F87E-C3CA-1595-9C55806B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D1A13B-53E2-7C87-84E1-2EC2C10D1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5C205A-421D-85E2-376E-C83FC286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650385-FBE7-0788-2AAA-CCEF8731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35F7A0-4878-22A8-D4C4-D9AC694F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20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00257-83A8-3990-A546-ED72C860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FF7C190-C54D-9478-2658-291CD062C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F6D09D-C945-54C4-00EC-1F1174013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C7B344-D55B-E653-BE9B-A6A78631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6EAC93-E3BA-D53B-4BF9-77E4D10AE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8DF73-5B34-098E-D5D0-80CB57DC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0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C03CE3-A396-3AF3-3E38-44EF9030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51CE66-72B6-C739-78EE-DF5A9A63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75510-CC5B-BA16-C97E-645602F46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7583-4FD5-414F-8F98-E8A9183BB802}" type="datetimeFigureOut">
              <a:rPr lang="de-DE" smtClean="0"/>
              <a:t>04.05.2023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33EBC-1BFD-504F-E649-ADF422CF2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5D2D46-3D2C-1E46-A5A2-CC6BD148D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7B17-C7DE-45B4-86D5-232815046D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70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63810" y="125562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Geltungsbereich (§§ 1 und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Gilt für alle beschäftigten Personen, die mindestens ___ und maximal ____ Jahre alt sind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485061" y="430160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Arbeitszeit (§ 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Höchstens: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Täglich:______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Wöchentl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.:_____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Nachtruhe: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i.d.R.: 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96001" y="2021560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Kinder (§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Wer noch keine ____ Jahre ist = Kind und Kinderarbeit ist __________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28192" y="116989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Verbotene Arbeiten für Jugendliche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(§§ 22-24)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751304" y="4314942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Ruhepausen       (§ 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 einer Arbeitszeit von: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 – 6 Std.:____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Über 6 Std.:____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3BF806-559C-96B1-8896-DC9D9B09CC7D}"/>
              </a:ext>
            </a:extLst>
          </p:cNvPr>
          <p:cNvSpPr txBox="1"/>
          <p:nvPr/>
        </p:nvSpPr>
        <p:spPr>
          <a:xfrm>
            <a:off x="5006490" y="10200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(§§ 1 </a:t>
            </a:r>
            <a:r>
              <a:rPr lang="de-DE" dirty="0"/>
              <a:t>- 27 </a:t>
            </a:r>
            <a:r>
              <a:rPr lang="de-DE" dirty="0" err="1"/>
              <a:t>JArbSchG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6740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D99960-5B6C-FE08-6CAA-525023881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66161"/>
            <a:ext cx="7569706" cy="951852"/>
          </a:xfrm>
        </p:spPr>
        <p:txBody>
          <a:bodyPr anchor="ctr">
            <a:normAutofit/>
          </a:bodyPr>
          <a:lstStyle/>
          <a:p>
            <a:pPr algn="ctr"/>
            <a:r>
              <a:rPr lang="de-DE" u="sng" dirty="0"/>
              <a:t>Das Jugendarbeitsschutzgesetz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06CD570-CCB4-FAB1-B9FF-12139DD780FC}"/>
              </a:ext>
            </a:extLst>
          </p:cNvPr>
          <p:cNvSpPr/>
          <p:nvPr/>
        </p:nvSpPr>
        <p:spPr>
          <a:xfrm>
            <a:off x="1423871" y="1245348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Urlaub (§ 19)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15-Jährige-&gt;___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16-Jährige-&gt;___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17-Jährige-&gt;___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854B8E3-4130-6835-FD2C-FD1E26B6F720}"/>
              </a:ext>
            </a:extLst>
          </p:cNvPr>
          <p:cNvSpPr/>
          <p:nvPr/>
        </p:nvSpPr>
        <p:spPr>
          <a:xfrm>
            <a:off x="2970514" y="36345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Ärztliche Untersuchungen (§§ 32 und 33)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3A36563-CB0D-FFEB-DD3A-962F41CFF723}"/>
              </a:ext>
            </a:extLst>
          </p:cNvPr>
          <p:cNvSpPr/>
          <p:nvPr/>
        </p:nvSpPr>
        <p:spPr>
          <a:xfrm>
            <a:off x="4517156" y="1084174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Berufsschule (§ 9)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Mehr als ___ Unterrichtsstunden entsprechen einem Arbeitstag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C988D0-7A09-9226-2CC3-AAF6388CDF34}"/>
              </a:ext>
            </a:extLst>
          </p:cNvPr>
          <p:cNvSpPr/>
          <p:nvPr/>
        </p:nvSpPr>
        <p:spPr>
          <a:xfrm>
            <a:off x="7760195" y="1278429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Prüfungen (§ 10)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Freistellung am ____________ und am Arbeitstag ______________ vor der Prüfung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D4F0FC-60C9-314E-52AE-C6DA2C9D4A36}"/>
              </a:ext>
            </a:extLst>
          </p:cNvPr>
          <p:cNvSpPr/>
          <p:nvPr/>
        </p:nvSpPr>
        <p:spPr>
          <a:xfrm>
            <a:off x="6138676" y="3659161"/>
            <a:ext cx="2955636" cy="2438400"/>
          </a:xfrm>
          <a:prstGeom prst="ellipse">
            <a:avLst/>
          </a:prstGeom>
          <a:solidFill>
            <a:schemeClr val="tx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Tägliche Freizeit (§ 13)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 Arbeitszeitende ununterbrochene Freizeit von ____ Stunden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F2824F-9F2A-BEC6-E7B6-8E209D61F965}"/>
              </a:ext>
            </a:extLst>
          </p:cNvPr>
          <p:cNvSpPr txBox="1"/>
          <p:nvPr/>
        </p:nvSpPr>
        <p:spPr>
          <a:xfrm>
            <a:off x="2476499" y="6234148"/>
            <a:ext cx="7404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Beratung und die Überwachung erfolgt durch das 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52557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</vt:lpstr>
      <vt:lpstr>Das Jugendarbeitsschutzgesetz</vt:lpstr>
      <vt:lpstr>Das Jugendarbeitsschutzgesetz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Necker</dc:creator>
  <cp:lastModifiedBy>Susanne Epp</cp:lastModifiedBy>
  <cp:revision>3</cp:revision>
  <dcterms:created xsi:type="dcterms:W3CDTF">2023-03-06T11:43:20Z</dcterms:created>
  <dcterms:modified xsi:type="dcterms:W3CDTF">2023-05-04T13:21:12Z</dcterms:modified>
</cp:coreProperties>
</file>