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FF"/>
    <a:srgbClr val="003366"/>
    <a:srgbClr val="00009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63" d="100"/>
          <a:sy n="63" d="100"/>
        </p:scale>
        <p:origin x="24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421E3-112B-4218-BDCD-720EC4785A19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6324-2171-44E1-BF98-2FC77053AA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559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421E3-112B-4218-BDCD-720EC4785A19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6324-2171-44E1-BF98-2FC77053AA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114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421E3-112B-4218-BDCD-720EC4785A19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6324-2171-44E1-BF98-2FC77053AA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7845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421E3-112B-4218-BDCD-720EC4785A19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6324-2171-44E1-BF98-2FC77053AA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739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421E3-112B-4218-BDCD-720EC4785A19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6324-2171-44E1-BF98-2FC77053AA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5539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421E3-112B-4218-BDCD-720EC4785A19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6324-2171-44E1-BF98-2FC77053AA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382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421E3-112B-4218-BDCD-720EC4785A19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6324-2171-44E1-BF98-2FC77053AA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438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421E3-112B-4218-BDCD-720EC4785A19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6324-2171-44E1-BF98-2FC77053AA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8778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421E3-112B-4218-BDCD-720EC4785A19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6324-2171-44E1-BF98-2FC77053AA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395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421E3-112B-4218-BDCD-720EC4785A19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6324-2171-44E1-BF98-2FC77053AA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9239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421E3-112B-4218-BDCD-720EC4785A19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F6324-2171-44E1-BF98-2FC77053AA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478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421E3-112B-4218-BDCD-720EC4785A19}" type="datetimeFigureOut">
              <a:rPr lang="de-DE" smtClean="0"/>
              <a:t>16.02.2023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F6324-2171-44E1-BF98-2FC77053AA6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862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uppieren 13"/>
          <p:cNvGrpSpPr/>
          <p:nvPr/>
        </p:nvGrpSpPr>
        <p:grpSpPr>
          <a:xfrm>
            <a:off x="1386465" y="843773"/>
            <a:ext cx="4129671" cy="7571679"/>
            <a:chOff x="1386465" y="843773"/>
            <a:chExt cx="4129671" cy="7571679"/>
          </a:xfrm>
        </p:grpSpPr>
        <p:sp>
          <p:nvSpPr>
            <p:cNvPr id="3" name="Abgerundetes Rechteck 2"/>
            <p:cNvSpPr/>
            <p:nvPr/>
          </p:nvSpPr>
          <p:spPr>
            <a:xfrm rot="5400000">
              <a:off x="-334539" y="2564777"/>
              <a:ext cx="7571679" cy="4129671"/>
            </a:xfrm>
            <a:prstGeom prst="roundRect">
              <a:avLst>
                <a:gd name="adj" fmla="val 11626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Rechteck 7"/>
            <p:cNvSpPr/>
            <p:nvPr/>
          </p:nvSpPr>
          <p:spPr>
            <a:xfrm>
              <a:off x="1389834" y="1298188"/>
              <a:ext cx="4104000" cy="6662855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1464527" y="1353015"/>
              <a:ext cx="20443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11:00</a:t>
              </a:r>
            </a:p>
          </p:txBody>
        </p:sp>
        <p:pic>
          <p:nvPicPr>
            <p:cNvPr id="18" name="Grafik 1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9855" y="1379447"/>
              <a:ext cx="342900" cy="342900"/>
            </a:xfrm>
            <a:prstGeom prst="rect">
              <a:avLst/>
            </a:prstGeom>
          </p:spPr>
        </p:pic>
        <p:pic>
          <p:nvPicPr>
            <p:cNvPr id="19" name="Grafik 1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5726" y="1380536"/>
              <a:ext cx="342900" cy="342900"/>
            </a:xfrm>
            <a:prstGeom prst="rect">
              <a:avLst/>
            </a:prstGeom>
          </p:spPr>
        </p:pic>
        <p:sp>
          <p:nvSpPr>
            <p:cNvPr id="23" name="Ellipse 22"/>
            <p:cNvSpPr/>
            <p:nvPr/>
          </p:nvSpPr>
          <p:spPr>
            <a:xfrm>
              <a:off x="3351904" y="998980"/>
              <a:ext cx="144000" cy="14400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26" name="Grafik 2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65" y="1385021"/>
              <a:ext cx="342900" cy="342900"/>
            </a:xfrm>
            <a:prstGeom prst="rect">
              <a:avLst/>
            </a:prstGeom>
          </p:spPr>
        </p:pic>
        <p:sp>
          <p:nvSpPr>
            <p:cNvPr id="53" name="Textfeld 52"/>
            <p:cNvSpPr txBox="1"/>
            <p:nvPr/>
          </p:nvSpPr>
          <p:spPr>
            <a:xfrm>
              <a:off x="4514355" y="1391274"/>
              <a:ext cx="82336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43 %</a:t>
              </a:r>
            </a:p>
          </p:txBody>
        </p:sp>
        <p:sp>
          <p:nvSpPr>
            <p:cNvPr id="29" name="Rechteck 28"/>
            <p:cNvSpPr/>
            <p:nvPr/>
          </p:nvSpPr>
          <p:spPr>
            <a:xfrm>
              <a:off x="1408766" y="1873405"/>
              <a:ext cx="4081699" cy="60876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0" name="Abgerundetes Rechteck 59"/>
            <p:cNvSpPr/>
            <p:nvPr/>
          </p:nvSpPr>
          <p:spPr>
            <a:xfrm>
              <a:off x="1664953" y="2686594"/>
              <a:ext cx="3529819" cy="4526262"/>
            </a:xfrm>
            <a:prstGeom prst="roundRect">
              <a:avLst/>
            </a:prstGeom>
            <a:solidFill>
              <a:srgbClr val="CCFFCC">
                <a:alpha val="46000"/>
              </a:srgb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de-DE" sz="1200" dirty="0">
                  <a:solidFill>
                    <a:schemeClr val="tx1"/>
                  </a:solidFill>
                </a:rPr>
                <a:t>Liebe Emily,</a:t>
              </a:r>
            </a:p>
            <a:p>
              <a:endParaRPr lang="de-DE" sz="1200" dirty="0">
                <a:solidFill>
                  <a:schemeClr val="tx1"/>
                </a:solidFill>
              </a:endParaRPr>
            </a:p>
          </p:txBody>
        </p:sp>
        <p:sp>
          <p:nvSpPr>
            <p:cNvPr id="64" name="Abgerundetes Rechteck 63"/>
            <p:cNvSpPr/>
            <p:nvPr/>
          </p:nvSpPr>
          <p:spPr>
            <a:xfrm>
              <a:off x="1439556" y="7404349"/>
              <a:ext cx="3529819" cy="381982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de-DE" sz="1200" dirty="0">
                  <a:solidFill>
                    <a:schemeClr val="tx1"/>
                  </a:solidFill>
                </a:rPr>
                <a:t>	</a:t>
              </a:r>
              <a:r>
                <a:rPr lang="de-DE" sz="1600" dirty="0">
                  <a:solidFill>
                    <a:schemeClr val="bg1">
                      <a:lumMod val="50000"/>
                    </a:schemeClr>
                  </a:solidFill>
                </a:rPr>
                <a:t>Nachricht</a:t>
              </a:r>
            </a:p>
          </p:txBody>
        </p:sp>
        <p:pic>
          <p:nvPicPr>
            <p:cNvPr id="44" name="Grafik 4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458" y="7423890"/>
              <a:ext cx="342900" cy="342900"/>
            </a:xfrm>
            <a:prstGeom prst="rect">
              <a:avLst/>
            </a:prstGeom>
          </p:spPr>
        </p:pic>
        <p:pic>
          <p:nvPicPr>
            <p:cNvPr id="45" name="Grafik 4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1276" y="7423862"/>
              <a:ext cx="342900" cy="342900"/>
            </a:xfrm>
            <a:prstGeom prst="rect">
              <a:avLst/>
            </a:prstGeom>
          </p:spPr>
        </p:pic>
        <p:pic>
          <p:nvPicPr>
            <p:cNvPr id="46" name="Grafik 45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10418" y="7426763"/>
              <a:ext cx="339999" cy="339999"/>
            </a:xfrm>
            <a:prstGeom prst="rect">
              <a:avLst/>
            </a:prstGeom>
          </p:spPr>
        </p:pic>
        <p:pic>
          <p:nvPicPr>
            <p:cNvPr id="47" name="Grafik 4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60152" y="7426650"/>
              <a:ext cx="342900" cy="342900"/>
            </a:xfrm>
            <a:prstGeom prst="rect">
              <a:avLst/>
            </a:prstGeom>
          </p:spPr>
        </p:pic>
        <p:pic>
          <p:nvPicPr>
            <p:cNvPr id="65" name="Grafik 6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7604" y="8015870"/>
              <a:ext cx="372600" cy="372600"/>
            </a:xfrm>
            <a:prstGeom prst="rect">
              <a:avLst/>
            </a:prstGeom>
          </p:spPr>
        </p:pic>
        <p:sp>
          <p:nvSpPr>
            <p:cNvPr id="4" name="Rechteck 3"/>
            <p:cNvSpPr/>
            <p:nvPr/>
          </p:nvSpPr>
          <p:spPr>
            <a:xfrm>
              <a:off x="1405398" y="1888687"/>
              <a:ext cx="4078800" cy="608773"/>
            </a:xfrm>
            <a:prstGeom prst="rect">
              <a:avLst/>
            </a:prstGeom>
            <a:solidFill>
              <a:schemeClr val="bg1">
                <a:lumMod val="6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5" name="Grafik 4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4586" y="2052315"/>
              <a:ext cx="342900" cy="342900"/>
            </a:xfrm>
            <a:prstGeom prst="rect">
              <a:avLst/>
            </a:prstGeom>
          </p:spPr>
        </p:pic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24280" y="2052315"/>
              <a:ext cx="342900" cy="342900"/>
            </a:xfrm>
            <a:prstGeom prst="rect">
              <a:avLst/>
            </a:prstGeom>
          </p:spPr>
        </p:pic>
        <p:pic>
          <p:nvPicPr>
            <p:cNvPr id="9" name="Grafik 8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0629" y="2039410"/>
              <a:ext cx="342900" cy="342900"/>
            </a:xfrm>
            <a:prstGeom prst="rect">
              <a:avLst/>
            </a:prstGeom>
          </p:spPr>
        </p:pic>
        <p:pic>
          <p:nvPicPr>
            <p:cNvPr id="10" name="Grafik 9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62046" y="2039410"/>
              <a:ext cx="342900" cy="342900"/>
            </a:xfrm>
            <a:prstGeom prst="rect">
              <a:avLst/>
            </a:prstGeom>
          </p:spPr>
        </p:pic>
        <p:sp>
          <p:nvSpPr>
            <p:cNvPr id="11" name="Textfeld 10"/>
            <p:cNvSpPr txBox="1"/>
            <p:nvPr/>
          </p:nvSpPr>
          <p:spPr>
            <a:xfrm>
              <a:off x="2385260" y="2039099"/>
              <a:ext cx="142363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/>
                <a:t>Emily</a:t>
              </a:r>
            </a:p>
          </p:txBody>
        </p:sp>
        <p:pic>
          <p:nvPicPr>
            <p:cNvPr id="13" name="Grafik 12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52961" y="2052315"/>
              <a:ext cx="342900" cy="342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9657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</Words>
  <Application>Microsoft Office PowerPoint</Application>
  <PresentationFormat>Bildschirmpräsentation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Anja Necker</dc:creator>
  <cp:lastModifiedBy>Anja Necker</cp:lastModifiedBy>
  <cp:revision>2</cp:revision>
  <dcterms:created xsi:type="dcterms:W3CDTF">2022-03-02T17:01:08Z</dcterms:created>
  <dcterms:modified xsi:type="dcterms:W3CDTF">2023-02-16T09:19:36Z</dcterms:modified>
</cp:coreProperties>
</file>