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35763" cy="98710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4674"/>
  </p:normalViewPr>
  <p:slideViewPr>
    <p:cSldViewPr showGuides="1">
      <p:cViewPr varScale="1">
        <p:scale>
          <a:sx n="76" d="100"/>
          <a:sy n="76" d="100"/>
        </p:scale>
        <p:origin x="3376" y="224"/>
      </p:cViewPr>
      <p:guideLst/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E1E5F2-782F-8642-A512-170AC45DD8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493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BCEECD0-AC5E-174D-98FC-CB323FE888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7888"/>
            <a:ext cx="5386388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04A3D12-72A0-A449-93AB-274D594E4F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8988" y="749300"/>
            <a:ext cx="26162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ABEBA2D2-1A74-D74D-B505-81C52B0C6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B4B77506-0086-D04F-B94D-20C421868C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493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B53C2E4-0C7F-1E48-96A9-DB44439774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968A9-8589-B244-9B37-E35AD731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83D3DC-E1B6-7042-9408-1B6C45284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BD1C5E-FB8D-944F-A2AA-6C639F551E4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FB52C7-511B-2247-9BEA-C07FC3A1D4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20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0FAD-8BE6-804E-9CF3-54F47217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9EA29F-69B0-2949-96FE-10E3CDCA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B4FFEA-8CC0-2C45-B50D-1ADFAED386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547939-84E6-474C-869A-795A0AEEE0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003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4AA94D-D1D2-7F42-BD92-0348FD08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18125" y="758825"/>
            <a:ext cx="1538288" cy="85058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4D706D-EC94-744F-9537-F1152AAB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1675" y="758825"/>
            <a:ext cx="4464050" cy="85058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DE318A-627C-364F-A52F-BAA35701D8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C7E2F5-7E29-1247-B44F-988DD4E259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4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24A6A-B91A-E641-B5A5-4BDFD707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758825"/>
            <a:ext cx="6154738" cy="16605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3FB535-ACDF-C543-80E4-E15974F125D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5260975" y="9439275"/>
            <a:ext cx="1593850" cy="692150"/>
          </a:xfrm>
        </p:spPr>
        <p:txBody>
          <a:bodyPr/>
          <a:lstStyle>
            <a:lvl1pPr>
              <a:defRPr/>
            </a:lvl1pPr>
          </a:lstStyle>
          <a:p>
            <a:fld id="{7556D255-9C1E-5A4C-B7F2-5D5E284C7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00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16237-33FE-1649-95E0-B1F569F7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BB722D-A793-4245-9C53-E5B0B82B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B844DA-2662-D146-BCE6-6AF9D47814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CA3879-1BC7-DB4D-925C-C9C544F6D7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24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C279C-FC16-7A48-AAEF-A5021740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E8D62E-E5D8-E944-8F75-66E90B71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4EB634-E6F1-F244-92EE-CC4D988B5C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E7959D-213F-4243-A90B-E2C1BA767D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813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4FB76-ECAC-1448-ADB7-4B4DC0B2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D5441B-1881-1841-BAD8-8CEBEF5A8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75" y="2686050"/>
            <a:ext cx="3000375" cy="6578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97C762-8CE1-7549-A4B6-7F9E86C0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686050"/>
            <a:ext cx="3001963" cy="6578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8D39A3-76E2-1E44-AC67-D974285AF9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1F599E-40B2-3541-B778-9A5AE32F3D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451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9ABE1-374A-5A4B-948C-B7C71DDC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E9F15A-56D1-C94C-8CAE-32709F93F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089ED9-9D11-4B4B-B33A-F4CE1EF3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004004-4DE0-DE4B-B904-B73BFF6CA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C5EFDF-38FD-6A47-96D2-A88FD8633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79AB10-9B85-DD4B-9B57-ADAF88AB38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85B67B-BAFB-0A4E-9A2F-DAB3A014C3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929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34E9A-7B5D-784E-A252-500059EC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0F07CF-1DF3-494E-8812-86D7D103CE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9B865A-5328-AA4A-810E-5F960B6FA4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690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64FE54-6325-2040-B03B-CAFDDAC559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42E527-CA3E-AA48-A445-DCC5E7D54E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15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01182-C906-6B49-9B59-DA6C2C83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B69A9-3FA9-9A4B-9349-5C74B493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8793B0-CFC5-774E-A8E6-FE48014B9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88482A-747A-0740-B1D0-9132517E84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39DA7C-620F-C241-8E3E-B1E7CD93E2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680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CB35A-E892-1C48-8976-985C6CAD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F25D0-3C98-1548-A31A-CED058AE0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D3F73A-9B21-5544-8F7A-12B6DE54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DAAA6E-88EA-A341-AE43-9D8FD3DFD9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CE7DCB-070C-3A4D-8138-8E90971DB8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06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9D0593D-B061-D54E-8173-E13FA4939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758825"/>
            <a:ext cx="6154738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FB836AB-AC8C-BB43-9DC2-BFEBF325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2686050"/>
            <a:ext cx="6154738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9B6D1306-6DBC-F741-8438-F3DB47C5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39275"/>
            <a:ext cx="159543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1DE9B5F-D5A9-4249-AC9C-9649967F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9439275"/>
            <a:ext cx="21653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89153-C541-584B-906B-3B34B61EC2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260975" y="9439275"/>
            <a:ext cx="1593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13CB82E-A40A-1E44-A3B8-C78450CF22F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de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80C608-0EBE-184A-BDAE-AE16D86F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60363"/>
            <a:ext cx="5307012" cy="214312"/>
          </a:xfrm>
          <a:prstGeom prst="rect">
            <a:avLst/>
          </a:prstGeom>
          <a:solidFill>
            <a:srgbClr val="80808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MATHEMATIK NACHSCHLAGEWERK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01583A0-C864-E847-9093-7D6B7310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360363"/>
            <a:ext cx="608013" cy="217487"/>
          </a:xfrm>
          <a:prstGeom prst="rect">
            <a:avLst/>
          </a:prstGeom>
          <a:solidFill>
            <a:srgbClr val="00000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Kl.10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06251E-49C3-C744-81ED-325DC5C8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360363"/>
            <a:ext cx="919163" cy="560387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</a:p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CB8993-21C3-2945-B09C-A48B0EF4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574675"/>
            <a:ext cx="5915025" cy="346075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600">
                <a:latin typeface="Calibri" panose="020F0502020204030204" pitchFamily="34" charset="0"/>
                <a:cs typeface="Calibri" panose="020F0502020204030204" pitchFamily="34" charset="0"/>
              </a:rPr>
              <a:t>Transformation der Sinuskurve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2E24625-1935-1148-AE47-37B45519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624638"/>
            <a:ext cx="3455988" cy="370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5982AFAC-9083-2241-8866-29FACFE9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3924300"/>
            <a:ext cx="2395537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b="1" u="sng">
                <a:latin typeface="Calibri" panose="020F0502020204030204" pitchFamily="34" charset="0"/>
              </a:rPr>
              <a:t>Vom Graph zum Term:</a:t>
            </a: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endParaRPr lang="de-DE" altLang="de-DE" sz="1000" b="1" u="sng">
              <a:latin typeface="Calibri" panose="020F0502020204030204" pitchFamily="34" charset="0"/>
            </a:endParaRPr>
          </a:p>
          <a:p>
            <a:r>
              <a:rPr lang="de-DE" altLang="de-DE" sz="1000" b="1" u="sng">
                <a:latin typeface="Calibri" panose="020F0502020204030204" pitchFamily="34" charset="0"/>
              </a:rPr>
              <a:t>Bsp.:</a:t>
            </a:r>
            <a:r>
              <a:rPr lang="de-DE" altLang="de-DE" sz="1000">
                <a:latin typeface="Calibri" panose="020F0502020204030204" pitchFamily="34" charset="0"/>
              </a:rPr>
              <a:t> (i)</a:t>
            </a: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r>
              <a:rPr lang="de-DE" altLang="de-DE" sz="1000">
                <a:latin typeface="Calibri" panose="020F0502020204030204" pitchFamily="34" charset="0"/>
              </a:rPr>
              <a:t>(ii)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2ABE65EA-7A7D-8346-A466-3498658B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44600"/>
            <a:ext cx="6834187" cy="2643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FD714422-9B41-2641-AE27-C473FB7A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971550"/>
            <a:ext cx="6911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>
                <a:latin typeface="Calibri" panose="020F0502020204030204" pitchFamily="34" charset="0"/>
              </a:rPr>
              <a:t>Ziel: Quetschen/ Dehnen/ Verschieben/ Spiegeln der Sinuskurve, damit sie zu vorhandenem Datenmaterial passt.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7D01C6F4-D0A6-6146-9FAF-DFDD20B2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899525"/>
            <a:ext cx="3240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5172266E-25F5-5E47-A18E-05C1CD2F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248150"/>
            <a:ext cx="39560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122D047-E596-7249-A00C-1E757CAF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696075"/>
            <a:ext cx="32400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602">
            <a:extLst>
              <a:ext uri="{FF2B5EF4-FFF2-40B4-BE49-F238E27FC236}">
                <a16:creationId xmlns:a16="http://schemas.microsoft.com/office/drawing/2014/main" id="{FC4FAD73-7E0E-6843-A381-381A1FDA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358" y="10364788"/>
            <a:ext cx="17098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alle Abbildungen: Hunor Karsa, </a:t>
            </a: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CC BY-SA 4.0</a:t>
            </a:r>
            <a:endParaRPr lang="de-DE" alt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1AB612-781D-4C4C-87C7-A7FA9B6E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159" y="-89874"/>
            <a:ext cx="7762428" cy="10692364"/>
          </a:xfrm>
          <a:prstGeom prst="rect">
            <a:avLst/>
          </a:prstGeom>
        </p:spPr>
      </p:pic>
      <p:sp>
        <p:nvSpPr>
          <p:cNvPr id="3" name="Text Box 602">
            <a:extLst>
              <a:ext uri="{FF2B5EF4-FFF2-40B4-BE49-F238E27FC236}">
                <a16:creationId xmlns:a16="http://schemas.microsoft.com/office/drawing/2014/main" id="{CD69467D-5FFB-6342-84E0-7A5DFAFD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358" y="10364788"/>
            <a:ext cx="17098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alle Abbildungen: Hunor Karsa, </a:t>
            </a: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CC BY-SA 4.0</a:t>
            </a:r>
            <a:endParaRPr lang="de-DE" alt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Benutzerdefiniert</PresentationFormat>
  <Paragraphs>40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Huni</dc:creator>
  <cp:lastModifiedBy>Hunor Karsa</cp:lastModifiedBy>
  <cp:revision>236</cp:revision>
  <cp:lastPrinted>2015-05-03T11:25:45Z</cp:lastPrinted>
  <dcterms:created xsi:type="dcterms:W3CDTF">2005-08-26T21:55:00Z</dcterms:created>
  <dcterms:modified xsi:type="dcterms:W3CDTF">2020-12-06T15:20:30Z</dcterms:modified>
</cp:coreProperties>
</file>