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6" r:id="rId2"/>
    <p:sldId id="277" r:id="rId3"/>
    <p:sldId id="278" r:id="rId4"/>
    <p:sldId id="262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57"/>
    <p:restoredTop sz="94631"/>
  </p:normalViewPr>
  <p:slideViewPr>
    <p:cSldViewPr snapToGrid="0" snapToObjects="1">
      <p:cViewPr varScale="1">
        <p:scale>
          <a:sx n="120" d="100"/>
          <a:sy n="120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nsekt enthält.&#10;&#10;Automatisch generierte Beschreibung">
            <a:extLst>
              <a:ext uri="{FF2B5EF4-FFF2-40B4-BE49-F238E27FC236}">
                <a16:creationId xmlns:a16="http://schemas.microsoft.com/office/drawing/2014/main" id="{AAAE8752-8D94-0544-8AC4-C61395F2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9" y="1066799"/>
            <a:ext cx="5202003" cy="569160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Rückblick Bio-Thema 3: Veränderungen in natürlichen Populationen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E72568-1B4B-C240-8790-837D97CEA11A}"/>
              </a:ext>
            </a:extLst>
          </p:cNvPr>
          <p:cNvSpPr txBox="1"/>
          <p:nvPr/>
        </p:nvSpPr>
        <p:spPr>
          <a:xfrm rot="19675669">
            <a:off x="-506735" y="3515718"/>
            <a:ext cx="103730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Unterschiede zwischen Individuen (Variation) führen zu unterschiedlichen Fortpflanzungschancen und zur Anreicherung vererbbarer Merkmale in einer Population (natürliche Selektion)</a:t>
            </a:r>
          </a:p>
        </p:txBody>
      </p:sp>
    </p:spTree>
    <p:extLst>
      <p:ext uri="{BB962C8B-B14F-4D97-AF65-F5344CB8AC3E}">
        <p14:creationId xmlns:p14="http://schemas.microsoft.com/office/powerpoint/2010/main" val="4087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Ausblick Bio-Thema 4a: Entstehen Variationen zufällig?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D2F4E0-79EE-3046-B61E-04E36CBB2A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7" y="1621123"/>
            <a:ext cx="8055319" cy="3265670"/>
          </a:xfrm>
          <a:prstGeom prst="rect">
            <a:avLst/>
          </a:prstGeom>
        </p:spPr>
      </p:pic>
      <p:sp>
        <p:nvSpPr>
          <p:cNvPr id="6" name="Wolkenförmige Legende 5">
            <a:extLst>
              <a:ext uri="{FF2B5EF4-FFF2-40B4-BE49-F238E27FC236}">
                <a16:creationId xmlns:a16="http://schemas.microsoft.com/office/drawing/2014/main" id="{21503493-2F21-2446-AB20-64E9B1A509CC}"/>
              </a:ext>
            </a:extLst>
          </p:cNvPr>
          <p:cNvSpPr/>
          <p:nvPr/>
        </p:nvSpPr>
        <p:spPr>
          <a:xfrm>
            <a:off x="2081456" y="1401156"/>
            <a:ext cx="5053862" cy="1244600"/>
          </a:xfrm>
          <a:prstGeom prst="cloudCallout">
            <a:avLst>
              <a:gd name="adj1" fmla="val -60856"/>
              <a:gd name="adj2" fmla="val -1277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Mutationen geschehen einfach so, also rein zufällig und unabhängig von der Umwelt. 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Wolkenförmige Legende 6">
            <a:extLst>
              <a:ext uri="{FF2B5EF4-FFF2-40B4-BE49-F238E27FC236}">
                <a16:creationId xmlns:a16="http://schemas.microsoft.com/office/drawing/2014/main" id="{33B6D78C-6ECF-D843-A731-E2799E900C42}"/>
              </a:ext>
            </a:extLst>
          </p:cNvPr>
          <p:cNvSpPr/>
          <p:nvPr/>
        </p:nvSpPr>
        <p:spPr>
          <a:xfrm>
            <a:off x="829340" y="3280092"/>
            <a:ext cx="5681182" cy="2057452"/>
          </a:xfrm>
          <a:prstGeom prst="cloudCallout">
            <a:avLst>
              <a:gd name="adj1" fmla="val 63043"/>
              <a:gd name="adj2" fmla="val -2729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Mutationen werden durch die Umwelt ausgelöst. Wenn es kalt wird, z.B. durch eine Eiszeit, ist es wahrscheinlich, dass eine Mutation auftritt, die eine bessere Wärme-isolation bewirkt (z.B. Daunenfedern bei Vögeln).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E72568-1B4B-C240-8790-837D97CEA11A}"/>
              </a:ext>
            </a:extLst>
          </p:cNvPr>
          <p:cNvSpPr txBox="1"/>
          <p:nvPr/>
        </p:nvSpPr>
        <p:spPr>
          <a:xfrm rot="19675669">
            <a:off x="-506735" y="3654217"/>
            <a:ext cx="103730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Leitfrage 4a: Entstehen Varianten per „Zufall“ oder durch „Planung“? </a:t>
            </a:r>
            <a:r>
              <a:rPr lang="de-DE" i="1" dirty="0">
                <a:solidFill>
                  <a:schemeClr val="bg1"/>
                </a:solidFill>
              </a:rPr>
              <a:t>(Nobelpreis 1958)</a:t>
            </a:r>
          </a:p>
        </p:txBody>
      </p:sp>
    </p:spTree>
    <p:extLst>
      <p:ext uri="{BB962C8B-B14F-4D97-AF65-F5344CB8AC3E}">
        <p14:creationId xmlns:p14="http://schemas.microsoft.com/office/powerpoint/2010/main" val="8838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Ausblick Bio-Thema 4b: Wie entstehen zwei Arten aus einer Art?</a:t>
            </a:r>
          </a:p>
        </p:txBody>
      </p:sp>
      <p:pic>
        <p:nvPicPr>
          <p:cNvPr id="8" name="Grafik 7" descr="Ein Bild, das Text, Primat, Säugetier, Affe enthält.&#10;&#10;Automatisch generierte Beschreibung">
            <a:extLst>
              <a:ext uri="{FF2B5EF4-FFF2-40B4-BE49-F238E27FC236}">
                <a16:creationId xmlns:a16="http://schemas.microsoft.com/office/drawing/2014/main" id="{A0C28393-7CEC-AE46-9C09-3DD44C852A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76" y="1789023"/>
            <a:ext cx="3396615" cy="3790315"/>
          </a:xfrm>
          <a:prstGeom prst="rect">
            <a:avLst/>
          </a:prstGeom>
        </p:spPr>
      </p:pic>
      <p:pic>
        <p:nvPicPr>
          <p:cNvPr id="10" name="Grafik 9" descr="Ein Bild, das Baum, Vogel, draußen, sitzend enthält.&#10;&#10;Automatisch generierte Beschreibung">
            <a:extLst>
              <a:ext uri="{FF2B5EF4-FFF2-40B4-BE49-F238E27FC236}">
                <a16:creationId xmlns:a16="http://schemas.microsoft.com/office/drawing/2014/main" id="{60FCBFD1-7D0E-EC44-B72C-4B6743FBF6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5" y="1789023"/>
            <a:ext cx="4611509" cy="325081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AE72568-1B4B-C240-8790-837D97CEA11A}"/>
              </a:ext>
            </a:extLst>
          </p:cNvPr>
          <p:cNvSpPr txBox="1"/>
          <p:nvPr/>
        </p:nvSpPr>
        <p:spPr>
          <a:xfrm rot="19675669">
            <a:off x="-506735" y="3654217"/>
            <a:ext cx="103730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4b: Zwei Beispiele (Grünspecht/ Grauspecht &amp; Schimpanse/ Bonobo). Wähle eines aus!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DE45B32-D27A-FE4C-BF1D-ADBDA11C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Euer </a:t>
            </a:r>
            <a:r>
              <a:rPr lang="de-DE" altLang="de-DE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moodle</a:t>
            </a:r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-Kurs zu 4a&amp;4b: So findet ihr euch zurecht!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A71CC68-6E98-9C41-9BF4-CC58B7895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5" y="891037"/>
            <a:ext cx="7224430" cy="59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Macintosh PowerPoint</Application>
  <PresentationFormat>Bildschirmpräsentation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49</cp:revision>
  <dcterms:created xsi:type="dcterms:W3CDTF">2020-03-23T08:35:45Z</dcterms:created>
  <dcterms:modified xsi:type="dcterms:W3CDTF">2021-02-21T08:21:25Z</dcterms:modified>
</cp:coreProperties>
</file>