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86CC7-68C9-4ABD-9781-AA335B9BE58A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9968B-63B6-44B9-884F-920D311A8A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8417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A25CA-77AA-4588-8E12-91120BDF419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507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0A9EDB-AA09-4E0D-B869-66D5BF4FD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1375D54-024A-4768-A790-A4FA946AE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DDBFFB-0862-4A82-8801-70F965C18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11FC29-E647-484C-B794-218EFBCC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A28009-79CA-49B1-9B73-7544A64A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39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559E5D-5824-426C-B399-BA9B1447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A30FCE-ADE4-4C2B-B0E6-FEB3F83EF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E9D64D-1EE3-4CE3-8BE8-06F979DD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5C3030-895F-4BE8-90FB-E56DDE9B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7B9637-010E-44A9-8761-DA161E388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49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21882C5-DDD1-46F2-9FFA-4E8BEE8616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FC01CBC-1DEA-4D01-B42C-B150EB408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3B71FB-DC81-4850-B6D3-8B706A028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F7F7D-A3E3-4B25-A74B-2EA0015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681CAD-91EC-4B20-8F2F-ADA6B738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586B6-2ECE-40DF-92F1-62E6A3036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EBA267-FD6A-4C5B-AA79-190E5A0FA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8F3116-D631-4388-B4AA-C5868EE1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B6F334-8558-444A-B765-DF885FD1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CD8566-96B5-45E2-A5DF-064DF3CDF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83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776E7-01F6-40D1-88C2-C36D6C7B4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3ECDB4-99B9-4BFA-A7A0-79E44BF5C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F29C58-3955-4B50-AE49-F74B4B232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02F91E-C331-4D69-BD92-1BB5EB40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A3434E-4FEB-42D5-BE2E-610A21DFC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46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DF1F6-2D8C-4295-970F-256BD5F8B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DC23A1-3EC0-473F-A93F-C74DBE2B25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AB71320-1EB2-4949-BEEB-D21A06085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63B791-BAE4-4F7B-A3EB-EA0F61FA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B83A0D-B05F-4AFD-BEEF-043A10770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9617FD-0758-402D-A45C-F0FE5328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74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0F84D-EB83-4D17-832E-EA0CE6939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097DE3-EB99-4B45-8302-F99DE6A56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2E33321-A536-4C30-82A7-6E461AD84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90C566-48BB-48D3-A79C-D29022525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F03E782-1097-4428-82EF-A4DA81C71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962001B-2297-48BE-B1B5-9E82117F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28CE9E0-A5ED-45E1-B8BE-3165ACCA6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A076165-5127-4208-83BC-C0A5AEB22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071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7E10F0-FD49-4345-A2C8-943C3547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D29EF09-5B6F-4AD1-B103-2D55CDC8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7E7314E-59EB-4E5A-9832-F96AFD5E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F87EB23-24DE-4DEC-A506-406BD5E7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214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BA3E199-C6D0-467A-89EB-5EF46956C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679EE3F-E386-4B4D-9227-C6727D3B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57E51EA-4919-498F-9E4E-2B20C6B0B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28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ACACA-F3F1-4133-BB89-DBDE5910A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2533B5-A6C9-4317-8721-416B7F036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35E0AC9-8A37-4E5A-8359-36BADEFD3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640DA0-B9C3-4CE1-9BCC-FCD2C088F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937A7F6-00AC-44A3-9973-7A12C184D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2582BA-48CD-4D62-9375-25AD9A7C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201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E90E4-4DA2-428A-BC3A-A02BD6038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1F5679A-8423-486B-B484-CABBC3CB17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3BD23E-5C80-468C-87B6-DA62A1889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A60B01-E4E7-4615-A8B6-69FBE2D65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1DEC10-E97E-4407-A1B9-AE32D9E2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782901-BC01-46CB-8A5B-38121B92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46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6A81705-4FBF-4ECF-BA0C-CBC95744B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7D86B0-E154-4F0C-9758-E66346AF3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C89A04-C19F-42B3-AFE9-14B790D8E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5AE8F-9513-404B-BC6E-16AD604DD126}" type="datetimeFigureOut">
              <a:rPr lang="de-DE" smtClean="0"/>
              <a:t>07.05.2021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79D7AF-A560-4B48-8F3E-3FDA2B0692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3E584A-317B-441B-855B-ABDC51D32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94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>
            <a:extLst>
              <a:ext uri="{FF2B5EF4-FFF2-40B4-BE49-F238E27FC236}">
                <a16:creationId xmlns:a16="http://schemas.microsoft.com/office/drawing/2014/main" id="{BC239EB7-0CA8-4FC0-9CED-5A8FBA3DC626}"/>
              </a:ext>
            </a:extLst>
          </p:cNvPr>
          <p:cNvSpPr/>
          <p:nvPr/>
        </p:nvSpPr>
        <p:spPr>
          <a:xfrm>
            <a:off x="2948247" y="3482386"/>
            <a:ext cx="8977281" cy="31483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5ECED9-220D-4788-A67B-C622F9D0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8988"/>
            <a:ext cx="10515600" cy="1325563"/>
          </a:xfrm>
        </p:spPr>
        <p:txBody>
          <a:bodyPr/>
          <a:lstStyle/>
          <a:p>
            <a:pPr algn="ctr"/>
            <a:r>
              <a:rPr lang="de-DE" sz="4400" b="1" u="sng" dirty="0"/>
              <a:t>Arbeiten mit Gesetzen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64A9D2-043A-4BBC-B9B2-2381595A8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215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Gesetze in Papierform</a:t>
            </a:r>
          </a:p>
          <a:p>
            <a:r>
              <a:rPr lang="de-DE" dirty="0"/>
              <a:t>…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EE3D8C-2249-4A5D-8D64-C545799005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dirty="0"/>
              <a:t>Gesetze im Internet</a:t>
            </a:r>
          </a:p>
          <a:p>
            <a:r>
              <a:rPr lang="de-DE" dirty="0"/>
              <a:t>…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DF12F614-1525-4278-9492-0F501CEDCCB1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304818" y="1264204"/>
            <a:ext cx="2292046" cy="55514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0FA3A2E4-9FCD-4C24-BC5F-8004DC407526}"/>
              </a:ext>
            </a:extLst>
          </p:cNvPr>
          <p:cNvCxnSpPr>
            <a:cxnSpLocks/>
          </p:cNvCxnSpPr>
          <p:nvPr/>
        </p:nvCxnSpPr>
        <p:spPr>
          <a:xfrm flipH="1" flipV="1">
            <a:off x="5713466" y="1264204"/>
            <a:ext cx="2227699" cy="55081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61F1091B-9EF7-4366-A352-DD233FF3615D}"/>
              </a:ext>
            </a:extLst>
          </p:cNvPr>
          <p:cNvSpPr/>
          <p:nvPr/>
        </p:nvSpPr>
        <p:spPr>
          <a:xfrm>
            <a:off x="2436535" y="1819350"/>
            <a:ext cx="1736566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7312369E-3E43-4159-8039-B88F1A3F153B}"/>
              </a:ext>
            </a:extLst>
          </p:cNvPr>
          <p:cNvSpPr/>
          <p:nvPr/>
        </p:nvSpPr>
        <p:spPr>
          <a:xfrm>
            <a:off x="7888580" y="1815014"/>
            <a:ext cx="1310652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62B36CE-51DF-4410-925C-ECD99214E1C5}"/>
              </a:ext>
            </a:extLst>
          </p:cNvPr>
          <p:cNvSpPr txBox="1"/>
          <p:nvPr/>
        </p:nvSpPr>
        <p:spPr>
          <a:xfrm>
            <a:off x="3004200" y="5466464"/>
            <a:ext cx="39452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/>
              <a:t>Inhaltsverzeichnis (vorne)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2A10DD8-A28E-4D9B-A571-480715A48681}"/>
              </a:ext>
            </a:extLst>
          </p:cNvPr>
          <p:cNvSpPr txBox="1"/>
          <p:nvPr/>
        </p:nvSpPr>
        <p:spPr>
          <a:xfrm>
            <a:off x="3004200" y="4580301"/>
            <a:ext cx="43795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/>
              <a:t>Stichwortverzeichnis (hinten)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50CB017-2F49-464B-9D59-F486D50E6408}"/>
              </a:ext>
            </a:extLst>
          </p:cNvPr>
          <p:cNvSpPr txBox="1"/>
          <p:nvPr/>
        </p:nvSpPr>
        <p:spPr>
          <a:xfrm>
            <a:off x="8077415" y="5318206"/>
            <a:ext cx="2755985" cy="36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Titel-/ Volltextsuche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4F3B2E1-248D-4323-8051-F52B11C51AC7}"/>
              </a:ext>
            </a:extLst>
          </p:cNvPr>
          <p:cNvSpPr txBox="1"/>
          <p:nvPr/>
        </p:nvSpPr>
        <p:spPr>
          <a:xfrm>
            <a:off x="7436886" y="6076209"/>
            <a:ext cx="4233113" cy="36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PDF abspeichern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FD3B592-4595-4F93-ACCB-E88F7EE47489}"/>
              </a:ext>
            </a:extLst>
          </p:cNvPr>
          <p:cNvSpPr txBox="1"/>
          <p:nvPr/>
        </p:nvSpPr>
        <p:spPr>
          <a:xfrm>
            <a:off x="3304818" y="3817557"/>
            <a:ext cx="6336000" cy="36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Anfangsbuchstaben des Gesetzes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7238F06-5BA8-4F62-B301-6904BB002D18}"/>
              </a:ext>
            </a:extLst>
          </p:cNvPr>
          <p:cNvSpPr txBox="1"/>
          <p:nvPr/>
        </p:nvSpPr>
        <p:spPr>
          <a:xfrm>
            <a:off x="8036400" y="4466295"/>
            <a:ext cx="3240000" cy="36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„Gesetze im Internet“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951D5CD-C9CF-4EF2-AFAC-3B23973B21B9}"/>
              </a:ext>
            </a:extLst>
          </p:cNvPr>
          <p:cNvSpPr txBox="1"/>
          <p:nvPr/>
        </p:nvSpPr>
        <p:spPr>
          <a:xfrm>
            <a:off x="2948247" y="3068798"/>
            <a:ext cx="633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Nützliche Stichworte</a:t>
            </a:r>
          </a:p>
        </p:txBody>
      </p:sp>
    </p:spTree>
    <p:extLst>
      <p:ext uri="{BB962C8B-B14F-4D97-AF65-F5344CB8AC3E}">
        <p14:creationId xmlns:p14="http://schemas.microsoft.com/office/powerpoint/2010/main" val="3273489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Breitbild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Arbeiten mit Gesetzen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Arbeiten mit Gesetzen</dc:title>
  <dc:creator>Laura Burwell</dc:creator>
  <cp:lastModifiedBy>Laura Burwell</cp:lastModifiedBy>
  <cp:revision>3</cp:revision>
  <dcterms:created xsi:type="dcterms:W3CDTF">2021-03-06T14:08:37Z</dcterms:created>
  <dcterms:modified xsi:type="dcterms:W3CDTF">2021-05-07T09:48:59Z</dcterms:modified>
</cp:coreProperties>
</file>