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7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240A7C-342A-4F9A-A55C-8621F7BA3A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E24EE52-1457-436B-AB94-67FD5D20B8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55CF70A-CE0B-45A0-871D-A08AE6CB7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E0DF3-66DB-40EB-96D4-4DD48F5F2A9D}" type="datetimeFigureOut">
              <a:rPr lang="de-DE" smtClean="0"/>
              <a:t>22.01.2024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17425B1-2D94-4B6E-B887-69AD55B92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110B2D2-C06F-4122-9586-E9D6D7596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F4693-6B02-4306-B9EB-90D52C1B42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4631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CFA421-EF92-440B-8B2D-AFE99847C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3853105-06BA-4CB8-A390-41A56A5A1B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9B1C948-412F-4E08-998D-A0CE8143E8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E0DF3-66DB-40EB-96D4-4DD48F5F2A9D}" type="datetimeFigureOut">
              <a:rPr lang="de-DE" smtClean="0"/>
              <a:t>22.01.2024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FEAFF65-926C-4CD6-997B-71F01FC68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6613E25-F533-4A1D-B10C-4E6BCFDCE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F4693-6B02-4306-B9EB-90D52C1B42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3851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47EF878-B28C-4266-92C3-B1EB0A7B64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9A29313-039D-4BF0-9C1C-1ABEF03E4F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E256FF0-61DF-42FA-93F8-3B4109489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E0DF3-66DB-40EB-96D4-4DD48F5F2A9D}" type="datetimeFigureOut">
              <a:rPr lang="de-DE" smtClean="0"/>
              <a:t>22.01.2024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D005621-0E31-438D-96CB-84A2E9DCC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764910B-5CC3-43B0-AF2D-64FDB76C5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F4693-6B02-4306-B9EB-90D52C1B42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8853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8CF300-0A06-4007-BB32-7B86108BF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D94D7A6-C5C5-47F2-B8E2-4643582C6C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C988C61-3204-4CB7-9690-B6033E369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E0DF3-66DB-40EB-96D4-4DD48F5F2A9D}" type="datetimeFigureOut">
              <a:rPr lang="de-DE" smtClean="0"/>
              <a:t>22.01.2024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0CD16A0-99FC-4FF4-BAD4-761F526C3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0036497-CE78-41AB-A3DC-FE89326F9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F4693-6B02-4306-B9EB-90D52C1B42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730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50BE0C-5E7B-46DF-8540-6ABCC287E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DF1215E-735B-4AA5-B416-7F32414D90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A8F3825-7F12-477C-AE45-59106F29B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E0DF3-66DB-40EB-96D4-4DD48F5F2A9D}" type="datetimeFigureOut">
              <a:rPr lang="de-DE" smtClean="0"/>
              <a:t>22.01.2024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E2FB8AA-EE63-418F-BFA3-60029B002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A75F0E0-43D0-4D12-8E17-502A96347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F4693-6B02-4306-B9EB-90D52C1B42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391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07C815-ED50-4DAC-A80C-83C243422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EA3C4C4-D71B-4450-99C7-037EAA31AC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D7A4BB7-8D50-4FBB-AD0F-F86371B72E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5FC7A82-8747-41C6-9290-78B9093C5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E0DF3-66DB-40EB-96D4-4DD48F5F2A9D}" type="datetimeFigureOut">
              <a:rPr lang="de-DE" smtClean="0"/>
              <a:t>22.01.2024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B5EAA7B-8F47-4286-AD09-B0AC70A4E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F479B15-A715-46D2-B53D-ABF235A7C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F4693-6B02-4306-B9EB-90D52C1B42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6971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BB15B4-2F7C-4FAD-9CC8-E30E41DBD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84B7D30-900A-4FC0-89D8-B83FDE9ABE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E90327A-C1EE-4DD5-950D-30C6A6CD2F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167B5B5-CDA3-4A5F-8C80-26743B3659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114D152-5534-46A6-AFAB-F4784432F9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22CCAEDD-6FB4-4041-AC83-74341823B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E0DF3-66DB-40EB-96D4-4DD48F5F2A9D}" type="datetimeFigureOut">
              <a:rPr lang="de-DE" smtClean="0"/>
              <a:t>22.01.2024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B62EE15-7376-49D5-BC9B-91895F9B7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6CB33E64-7685-4907-9994-8953E0994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F4693-6B02-4306-B9EB-90D52C1B42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3776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DCF098-118B-4925-B0AB-EADA29754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4C7C9176-4F3B-46FD-B12B-50F5E2DA7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E0DF3-66DB-40EB-96D4-4DD48F5F2A9D}" type="datetimeFigureOut">
              <a:rPr lang="de-DE" smtClean="0"/>
              <a:t>22.01.2024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1DF5918-E35F-4912-8435-3D4DF7039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16B285B-F8E0-4F5B-A023-51216DDB5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F4693-6B02-4306-B9EB-90D52C1B42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0395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3A620B49-0054-4AE9-B47A-D476ADCD3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E0DF3-66DB-40EB-96D4-4DD48F5F2A9D}" type="datetimeFigureOut">
              <a:rPr lang="de-DE" smtClean="0"/>
              <a:t>22.01.2024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6F3152E5-3620-408F-AE2C-49E6BE08D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388C44A-3B88-46E3-848F-5643CCDF8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F4693-6B02-4306-B9EB-90D52C1B42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6138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D297CC-F06D-48B5-BB0E-DD354F540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65CF5BD-346A-4FA2-B2D6-E57BDC3E98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D818153-80A3-4E6B-ADCE-4C5B8C084C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91E5BC1-F3CE-4B35-9219-A48DBE15D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E0DF3-66DB-40EB-96D4-4DD48F5F2A9D}" type="datetimeFigureOut">
              <a:rPr lang="de-DE" smtClean="0"/>
              <a:t>22.01.2024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F5FFA15-1D03-471C-A7F4-4CE657614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0724AD6-9649-4D39-AC93-59D5F9F40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F4693-6B02-4306-B9EB-90D52C1B42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4686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F5FBE3-803F-44DB-ADB1-2537ED9E8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0B5981FC-4E78-491A-9196-BFFD2EC89E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22142B8-E41B-4BF6-BFAE-CF731BF0C9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D3112FA-7163-40FB-B413-425339C53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E0DF3-66DB-40EB-96D4-4DD48F5F2A9D}" type="datetimeFigureOut">
              <a:rPr lang="de-DE" smtClean="0"/>
              <a:t>22.01.2024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FA94919-980E-4E24-9286-2FD07533C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278E067-3443-4A1A-8997-2D995EE16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F4693-6B02-4306-B9EB-90D52C1B42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9011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03C15F3F-65C4-4C5A-9258-199363EF5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17BDA7B-7C89-4EFB-BA95-5CDA4A292E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80CFBF6-717F-4DFF-9C81-D670053394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AE0DF3-66DB-40EB-96D4-4DD48F5F2A9D}" type="datetimeFigureOut">
              <a:rPr lang="de-DE" smtClean="0"/>
              <a:t>22.01.2024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697CF76-1651-4565-B66C-CC0EDEB027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DE687A9-3DF4-4278-9B7B-429187652B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1F4693-6B02-4306-B9EB-90D52C1B42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3297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feld 13">
            <a:extLst>
              <a:ext uri="{FF2B5EF4-FFF2-40B4-BE49-F238E27FC236}">
                <a16:creationId xmlns:a16="http://schemas.microsoft.com/office/drawing/2014/main" id="{262E6DCD-4AD2-4DD6-A1C0-30A65C593B5C}"/>
              </a:ext>
            </a:extLst>
          </p:cNvPr>
          <p:cNvSpPr txBox="1"/>
          <p:nvPr/>
        </p:nvSpPr>
        <p:spPr>
          <a:xfrm>
            <a:off x="6079499" y="1967198"/>
            <a:ext cx="5830531" cy="4355690"/>
          </a:xfrm>
          <a:prstGeom prst="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0231BC76-B265-48EA-AE8A-7F1D345E8808}"/>
              </a:ext>
            </a:extLst>
          </p:cNvPr>
          <p:cNvSpPr txBox="1"/>
          <p:nvPr/>
        </p:nvSpPr>
        <p:spPr>
          <a:xfrm>
            <a:off x="146989" y="1967198"/>
            <a:ext cx="5830531" cy="435569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946FCD26-5ACF-4ECB-A2CF-BF8195B85C4C}"/>
              </a:ext>
            </a:extLst>
          </p:cNvPr>
          <p:cNvSpPr txBox="1"/>
          <p:nvPr/>
        </p:nvSpPr>
        <p:spPr>
          <a:xfrm>
            <a:off x="6467661" y="1025887"/>
            <a:ext cx="347472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b="1" dirty="0"/>
              <a:t>Rechtsgeschäfte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3775E868-6F8E-4137-B2AB-B44549223649}"/>
              </a:ext>
            </a:extLst>
          </p:cNvPr>
          <p:cNvSpPr txBox="1"/>
          <p:nvPr/>
        </p:nvSpPr>
        <p:spPr>
          <a:xfrm>
            <a:off x="3782684" y="397493"/>
            <a:ext cx="347472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b="1" dirty="0"/>
              <a:t>Willenserklärungen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ADDBE546-8A8C-4DE4-A4F0-821AAAC19EE3}"/>
              </a:ext>
            </a:extLst>
          </p:cNvPr>
          <p:cNvSpPr txBox="1"/>
          <p:nvPr/>
        </p:nvSpPr>
        <p:spPr>
          <a:xfrm>
            <a:off x="1736121" y="2212608"/>
            <a:ext cx="347472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b="1" dirty="0"/>
              <a:t>einseitig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815DEA99-F49E-4FCF-AEF8-6889A05D469B}"/>
              </a:ext>
            </a:extLst>
          </p:cNvPr>
          <p:cNvSpPr txBox="1"/>
          <p:nvPr/>
        </p:nvSpPr>
        <p:spPr>
          <a:xfrm>
            <a:off x="7647019" y="3286488"/>
            <a:ext cx="347472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b="1" dirty="0"/>
              <a:t>mehrseitig verpflichtend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1D55821C-F3AF-449A-8841-F442DD4876E0}"/>
              </a:ext>
            </a:extLst>
          </p:cNvPr>
          <p:cNvSpPr txBox="1"/>
          <p:nvPr/>
        </p:nvSpPr>
        <p:spPr>
          <a:xfrm>
            <a:off x="807782" y="1099227"/>
            <a:ext cx="347472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b="1" dirty="0"/>
              <a:t>kommen zustande durch…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F3FEBFC4-41E9-45AA-B078-2C160A520C66}"/>
              </a:ext>
            </a:extLst>
          </p:cNvPr>
          <p:cNvSpPr txBox="1"/>
          <p:nvPr/>
        </p:nvSpPr>
        <p:spPr>
          <a:xfrm>
            <a:off x="512259" y="2949453"/>
            <a:ext cx="347472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b="1" dirty="0"/>
              <a:t>empfangsbedürftig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4EE7B080-13B7-4673-8FCF-E9E4525200DE}"/>
              </a:ext>
            </a:extLst>
          </p:cNvPr>
          <p:cNvSpPr txBox="1"/>
          <p:nvPr/>
        </p:nvSpPr>
        <p:spPr>
          <a:xfrm>
            <a:off x="2249619" y="3613564"/>
            <a:ext cx="347472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b="1" dirty="0"/>
              <a:t>nicht empfangsbedürftig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7A7FC1E5-3AC4-4736-9977-2FD00B181B75}"/>
              </a:ext>
            </a:extLst>
          </p:cNvPr>
          <p:cNvSpPr txBox="1"/>
          <p:nvPr/>
        </p:nvSpPr>
        <p:spPr>
          <a:xfrm>
            <a:off x="695129" y="4176064"/>
            <a:ext cx="347472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b="1" dirty="0"/>
              <a:t>Verfügungsbereich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768920B4-51E8-4E9F-9F13-4F5B093075B1}"/>
              </a:ext>
            </a:extLst>
          </p:cNvPr>
          <p:cNvSpPr txBox="1"/>
          <p:nvPr/>
        </p:nvSpPr>
        <p:spPr>
          <a:xfrm>
            <a:off x="512259" y="5501413"/>
            <a:ext cx="347472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b="1" dirty="0"/>
              <a:t>z</a:t>
            </a:r>
            <a:r>
              <a:rPr lang="de-DE" b="1" dirty="0" smtClean="0"/>
              <a:t>. B</a:t>
            </a:r>
            <a:r>
              <a:rPr lang="de-DE" b="1" dirty="0"/>
              <a:t>. Testament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12AB28B9-8B4F-44C7-8C99-BD970C11D434}"/>
              </a:ext>
            </a:extLst>
          </p:cNvPr>
          <p:cNvSpPr txBox="1"/>
          <p:nvPr/>
        </p:nvSpPr>
        <p:spPr>
          <a:xfrm>
            <a:off x="1639025" y="4840175"/>
            <a:ext cx="347472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b="1" dirty="0"/>
              <a:t>z</a:t>
            </a:r>
            <a:r>
              <a:rPr lang="de-DE" b="1" dirty="0" smtClean="0"/>
              <a:t>. B</a:t>
            </a:r>
            <a:r>
              <a:rPr lang="de-DE" b="1" dirty="0"/>
              <a:t>. Kündigung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5DA863C7-1064-49C4-8196-4E062C11707E}"/>
              </a:ext>
            </a:extLst>
          </p:cNvPr>
          <p:cNvSpPr txBox="1"/>
          <p:nvPr/>
        </p:nvSpPr>
        <p:spPr>
          <a:xfrm>
            <a:off x="6467661" y="3863530"/>
            <a:ext cx="347472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b="1"/>
              <a:t>einseitig verpflichtend</a:t>
            </a:r>
            <a:endParaRPr lang="de-DE" b="1" dirty="0"/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E5828333-A7D3-41AF-93F8-C58FAACB2FDE}"/>
              </a:ext>
            </a:extLst>
          </p:cNvPr>
          <p:cNvSpPr txBox="1"/>
          <p:nvPr/>
        </p:nvSpPr>
        <p:spPr>
          <a:xfrm>
            <a:off x="7257404" y="4330223"/>
            <a:ext cx="347472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b="1"/>
              <a:t>z</a:t>
            </a:r>
            <a:r>
              <a:rPr lang="de-DE" b="1" smtClean="0"/>
              <a:t>. B</a:t>
            </a:r>
            <a:r>
              <a:rPr lang="de-DE" b="1" dirty="0"/>
              <a:t>. Schenkung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9302727D-225D-4690-A400-9F9DA1ED2D12}"/>
              </a:ext>
            </a:extLst>
          </p:cNvPr>
          <p:cNvSpPr txBox="1"/>
          <p:nvPr/>
        </p:nvSpPr>
        <p:spPr>
          <a:xfrm>
            <a:off x="6922666" y="4914228"/>
            <a:ext cx="347472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b="1" dirty="0"/>
              <a:t>z</a:t>
            </a:r>
            <a:r>
              <a:rPr lang="de-DE" b="1" dirty="0" smtClean="0"/>
              <a:t>. B</a:t>
            </a:r>
            <a:r>
              <a:rPr lang="de-DE" b="1" dirty="0"/>
              <a:t>. Arbeitsvertrag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F31BD3AB-65AD-4571-9868-5100587B4D19}"/>
              </a:ext>
            </a:extLst>
          </p:cNvPr>
          <p:cNvSpPr txBox="1"/>
          <p:nvPr/>
        </p:nvSpPr>
        <p:spPr>
          <a:xfrm>
            <a:off x="7927495" y="2120354"/>
            <a:ext cx="347472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b="1" dirty="0"/>
              <a:t>mehrseitig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94A8F64C-D616-4C67-9507-3623FE6145C1}"/>
              </a:ext>
            </a:extLst>
          </p:cNvPr>
          <p:cNvSpPr txBox="1"/>
          <p:nvPr/>
        </p:nvSpPr>
        <p:spPr>
          <a:xfrm>
            <a:off x="6238940" y="5569549"/>
            <a:ext cx="2213297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b="1" dirty="0"/>
              <a:t>einer muss leisten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159E09B9-568D-4E56-90A2-52D5CB0A193C}"/>
              </a:ext>
            </a:extLst>
          </p:cNvPr>
          <p:cNvSpPr txBox="1"/>
          <p:nvPr/>
        </p:nvSpPr>
        <p:spPr>
          <a:xfrm>
            <a:off x="6278610" y="2679804"/>
            <a:ext cx="347472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b="1" dirty="0"/>
              <a:t>Vertrag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15266E7B-C2BB-4839-96AE-CCEA2E2FB23E}"/>
              </a:ext>
            </a:extLst>
          </p:cNvPr>
          <p:cNvSpPr txBox="1"/>
          <p:nvPr/>
        </p:nvSpPr>
        <p:spPr>
          <a:xfrm>
            <a:off x="8861817" y="5670873"/>
            <a:ext cx="2817924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b="1" dirty="0"/>
              <a:t>mehr als einer muss leisten</a:t>
            </a:r>
          </a:p>
        </p:txBody>
      </p:sp>
    </p:spTree>
    <p:extLst>
      <p:ext uri="{BB962C8B-B14F-4D97-AF65-F5344CB8AC3E}">
        <p14:creationId xmlns:p14="http://schemas.microsoft.com/office/powerpoint/2010/main" val="16838111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</Words>
  <Application>Microsoft Office PowerPoint</Application>
  <PresentationFormat>Breitbild</PresentationFormat>
  <Paragraphs>17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Carina Wichert</dc:creator>
  <cp:lastModifiedBy>txtbro_ strauss</cp:lastModifiedBy>
  <cp:revision>11</cp:revision>
  <dcterms:created xsi:type="dcterms:W3CDTF">2021-02-28T16:23:35Z</dcterms:created>
  <dcterms:modified xsi:type="dcterms:W3CDTF">2024-01-22T18:45:41Z</dcterms:modified>
</cp:coreProperties>
</file>