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58" d="100"/>
          <a:sy n="58" d="100"/>
        </p:scale>
        <p:origin x="-96" y="-13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6DB6F96-0F8D-4440-AE0B-53C0251D3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2C5D40DB-B2D2-4C34-B020-33C8E8B8B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61D4371F-6929-461F-A49E-40872D23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7A03604-AB0A-4866-B557-CC4EA66EE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F9A19B2-48CD-494D-811F-55790B22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72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D966592-4D66-4090-8E98-D5EC7638F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7AC0A141-E729-43DD-A8ED-503F483A8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DF83359-4CC5-488B-91BA-FF2D45279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C6DAC5F-677D-49CA-AA28-165C3DB5A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3E5EA8C-43F0-427C-BCA9-9943B1DCF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94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5CDE4B6C-5A5A-42BD-8B57-DC6E5D6D0E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66AF4AC1-F42D-4E25-978A-52FAC2CCF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4D4A16F-2651-4B93-B46B-ADC455DA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9716023-64B9-4D51-83A1-BCF32349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1E9E1EBD-9733-4A8A-9968-930A56FC8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726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6C3FD71-5589-4A01-A309-4FE8FAEC7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F7B131AE-8285-42E3-A673-821CE13D0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089F47A-D4DF-4AEF-A836-530607406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64BB4D8-5758-41B1-B756-0E0F286A2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D7A12BC-D94B-4194-816B-FEE5787F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93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5008032-71CB-4445-B1EE-2F7231426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A75F107A-06AE-4687-BEC1-250786450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5A67571-6744-4CC0-B84D-69669C825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A36D534-E605-411E-B326-0A9412A5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42522CB2-F0AF-416D-8664-DFEFD62ED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169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DB09DB3-5C0F-41E3-8A48-33D14229F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D731E918-18F3-4C95-ADFF-E24E8ACB7E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FF40085B-FE36-471E-B9DD-E5CEF8456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4DD503AD-982C-4CDE-97B6-EE1CF5985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ADB4E898-414C-45AE-A4E9-A190FCABD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EF54E405-17AB-44D2-B9F1-CF242AF86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77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040CFDF-2FB5-4C85-9C68-3BAFD342B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A8527537-D2A0-403C-850E-7879C2AA6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B2419E69-C0C7-4B19-B8A5-5646476D5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73A5F376-E124-40D9-8993-69B8A468F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817DD7B9-707E-45F4-AE68-3EB6D7C4F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465A06D9-F3A2-4E23-B8E2-3AE73640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0B890840-26CD-4ED2-B700-EBFA7E3B7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38F774CE-3B56-4122-A275-9EF776B51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6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9709B81-83AC-4E8D-88DD-267FA5891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95C246B1-81A3-456C-A91F-902DDB37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9DE9F16C-8DEB-471B-8DDC-3AA8E9E97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C47223E9-747B-4D6B-A65A-120B7C3C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243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427A2725-2E44-4860-A8EC-E775D66B7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9A8437C9-A16B-4F52-BEDC-C0E771C85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7F97A511-E127-4212-9AAB-9F07E3DFC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33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F0DC0D3-07B7-4DDB-B677-5B6BE3154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1122C8DC-4DED-447D-92F6-C30FA6D1A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B847C299-3AC7-43D1-BC22-8C864666E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F57E8FC0-283D-4E54-8B45-7C65215A1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3D784DDC-CE7A-46B8-9F90-06D317DC2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6EDF36C8-3483-4CA1-A236-DE668899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82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0285BF6-4F70-46D5-9C55-831A72183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5ABA384B-5661-470E-9370-4D76648584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54FC76D0-341C-46BE-85FA-F59857502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EF92BAAE-F0EB-4725-9815-7F33582EC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432709EE-1A3D-4374-98FD-29CB98F0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9EF73BCB-147B-4DE9-992B-32D12B1C2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62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14951E2E-879D-40FE-BB3E-F7CEFB9D9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083BD30B-5F66-4DEC-8D9A-A4593DD63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6FCBFDA7-058F-4D92-8479-A16BECC8D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15F1E-E865-447B-97ED-04358170B361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5B00257-9019-4A37-AC19-C52E6CC61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426F706-252B-4508-8876-118C4A257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A0FDD-2D15-469A-9913-994AF34E2F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71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6D9EBC77-7C9E-40E6-AA81-778B120D39D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4130" y="299091"/>
            <a:ext cx="2136459" cy="274895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="" xmlns:a16="http://schemas.microsoft.com/office/drawing/2014/main" id="{F0EBFE5A-A26A-4878-A1B6-B2F8C12F5D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12733" y="542394"/>
            <a:ext cx="3401568" cy="20026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="" xmlns:a16="http://schemas.microsoft.com/office/drawing/2014/main" id="{EB8F7728-930B-4634-94E8-EB26B611EF4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2564" y="295705"/>
            <a:ext cx="1052771" cy="275234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6F5CF771-14C1-4D3D-9A5A-507A0AA9907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563" y="3783923"/>
            <a:ext cx="2593640" cy="227591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="" xmlns:a16="http://schemas.microsoft.com/office/drawing/2014/main" id="{6CC935B5-269B-46E8-80E1-2A412CE3767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4346" y="3012289"/>
            <a:ext cx="2117585" cy="208353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C3EB155B-458A-4DCC-A731-7EE40EA4DED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21277" y="3889465"/>
            <a:ext cx="1253621" cy="275234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="" xmlns:a16="http://schemas.microsoft.com/office/drawing/2014/main" id="{03BC665B-27FB-436E-AF4F-E4177935BF7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14301" y="4313039"/>
            <a:ext cx="2452411" cy="190519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="" xmlns:a16="http://schemas.microsoft.com/office/drawing/2014/main" id="{4ADF5C6D-627E-462F-9826-01DA45221321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01222" y="1284712"/>
            <a:ext cx="2466552" cy="2520564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="" xmlns:a16="http://schemas.microsoft.com/office/drawing/2014/main" id="{93F41574-6948-44BF-9FC7-7A18F60D0F30}"/>
              </a:ext>
            </a:extLst>
          </p:cNvPr>
          <p:cNvSpPr txBox="1"/>
          <p:nvPr/>
        </p:nvSpPr>
        <p:spPr>
          <a:xfrm>
            <a:off x="4444031" y="5441480"/>
            <a:ext cx="1129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/>
              <a:t>€ € €</a:t>
            </a:r>
          </a:p>
          <a:p>
            <a:r>
              <a:rPr lang="de-DE" sz="3600" b="1" dirty="0"/>
              <a:t>€ € €</a:t>
            </a:r>
          </a:p>
        </p:txBody>
      </p:sp>
    </p:spTree>
    <p:extLst>
      <p:ext uri="{BB962C8B-B14F-4D97-AF65-F5344CB8AC3E}">
        <p14:creationId xmlns:p14="http://schemas.microsoft.com/office/powerpoint/2010/main" val="1189821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Benutzerdefiniert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Carina Wichert</dc:creator>
  <cp:lastModifiedBy>Mieke</cp:lastModifiedBy>
  <cp:revision>7</cp:revision>
  <dcterms:created xsi:type="dcterms:W3CDTF">2021-02-28T15:41:13Z</dcterms:created>
  <dcterms:modified xsi:type="dcterms:W3CDTF">2021-05-05T20:28:22Z</dcterms:modified>
</cp:coreProperties>
</file>