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E88C2-B182-44D6-B52A-606CEA2BD3EE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94DE5-B4A2-4230-91C8-3253C103E1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60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A25CA-77AA-4588-8E12-91120BDF419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50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83F960-483A-4365-9188-5AC838D85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9BADCEB-3175-4A8B-95D2-916B1004B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B475F7-DAD7-4B82-9563-F87C75E4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7E6BFF-569A-4FC1-AFB1-C4278D95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ACA159-D072-41EA-A4F9-77E60D942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96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F8437F-D1A2-4C68-B406-D50FD872E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6D2A2F-87CC-4E2A-9E08-A305D011C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0A33EA-C1F6-4563-AEAB-A7FDA9DF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98C773-5BFD-4B0D-ABB3-C910A62A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A56055-884C-443C-BF07-1A590F453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61068D9-0435-45F8-993E-0C327226D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D5192D-A679-409A-8D6D-70C49643E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71727-7F28-4FA7-8C38-1F3A8343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5B47FD-B17D-4843-97AE-43502830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6F5122-01CA-48A3-8663-01A7DE42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39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5A495-0A99-4FE5-B514-CA97F39D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273FE-5C50-47EE-A81C-BC83958FA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E1D5BA-D02A-4520-BD77-F8A34585F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D48DE0-75F7-4D6B-A314-EDC31B4D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B51677-3110-476A-AA9B-41E475A5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33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543AD7-72B5-47E8-A0D6-6E86F06E0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B3CE90-149E-4753-9E49-30FB4DF31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EC5687-0737-43DF-BAA5-0C5064B7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66EDE-C202-4ABB-80C9-0933224C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946CD1-DF34-41D2-985F-14EC9760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72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E91BE-F311-4B71-923D-925524FE9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B5495E-9D7B-42C7-BF7A-EE0722E71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A982A9-5EB7-412C-AD66-B68778E18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D5963F-E181-485F-B1AB-8B01D772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ECFCF8-461F-4BFE-87BF-8ED61D77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96E4E6-EE55-4DE0-8BF7-5CAD5BEE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03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4C52D-F655-440B-A3AF-2E925D414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D75C28-ABA2-484F-A7F5-9834D49D0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B3BE30-C670-4CBA-A72E-81A6FCC6D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0ED80F-A551-4974-AAFD-B52B4C8470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3E268DC-F279-4F97-BB86-8B7D59CA2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28CBD6-5FCB-44D4-A3C3-84AA2377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0A08B43-CBD4-4F7D-9DBB-2813354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0314AD6-9799-4FD8-9AA8-8F4E0825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89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4104A-86EA-40E9-BF93-7E7E2FF37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9F73EE9-6AA7-4E72-85CB-7609B605A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45FD51-2660-4CD8-8E5E-0FFD5EF6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A9D9B-6AF2-4A3D-B9A5-FB52C7AA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34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6F2122-F6EC-4D95-B70C-7287782B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697622-F1CA-496A-8CB6-CFED473B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3681F2-6A29-4CC2-82F1-2FD4221C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92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198F5-603D-4353-BD0D-623792F0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AD2814-3455-4396-A583-A524118B5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D69658-D4FC-4FED-8576-71954DED0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6263B9-5FFE-433A-945B-9D2AAC2CA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7C3D2B-89B7-45DD-97D5-344FB14E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4C9254-DFC9-44C3-BD8A-E37248E3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30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AE1D11-71D5-4CB1-8847-97433444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FF361D5-9502-45B6-B2CE-B335C3F2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8BA741-DB21-4FC6-9F52-A80AC3DA8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75A9D3-1D5C-4B18-A53E-0CD31496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1A49DF-050B-4BCD-AF55-61EEFA06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3E725C-80C6-482D-8E8D-373E2C43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57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86AF86A-5496-4ADC-B47F-6D9F279A2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C1DC0F-C309-4121-B2A7-C55D05AF8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6DC75E-ACFF-415F-A001-D3EC0739B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75D2-BD8D-40B0-BDA7-CAD85E22E030}" type="datetimeFigureOut">
              <a:rPr lang="de-DE" smtClean="0"/>
              <a:t>06.03.2021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F0F60C-3E61-4481-92B2-C3540ECC6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B4C857-DDC2-40BE-829D-93FCFEED0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77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5ECED9-220D-4788-A67B-C622F9D01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988"/>
            <a:ext cx="10515600" cy="1325563"/>
          </a:xfrm>
        </p:spPr>
        <p:txBody>
          <a:bodyPr/>
          <a:lstStyle/>
          <a:p>
            <a:pPr algn="ctr"/>
            <a:r>
              <a:rPr lang="de-DE" sz="4400" b="1" u="sng" dirty="0"/>
              <a:t>Arbeiten mit Gesetzen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64A9D2-043A-4BBC-B9B2-2381595A8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547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Gesetze in Papierform</a:t>
            </a:r>
          </a:p>
          <a:p>
            <a:r>
              <a:rPr lang="de-DE" sz="2400" dirty="0"/>
              <a:t>……………</a:t>
            </a:r>
          </a:p>
          <a:p>
            <a:r>
              <a:rPr lang="de-DE" sz="2400" dirty="0"/>
              <a:t>…………..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EE3D8C-2249-4A5D-8D64-C545799005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dirty="0"/>
              <a:t>Gesetze im Internet</a:t>
            </a:r>
          </a:p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……………..</a:t>
            </a:r>
          </a:p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………………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DF12F614-1525-4278-9492-0F501CEDCCB1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3304818" y="1264204"/>
            <a:ext cx="2292046" cy="55514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FA3A2E4-9FCD-4C24-BC5F-8004DC407526}"/>
              </a:ext>
            </a:extLst>
          </p:cNvPr>
          <p:cNvCxnSpPr>
            <a:cxnSpLocks/>
          </p:cNvCxnSpPr>
          <p:nvPr/>
        </p:nvCxnSpPr>
        <p:spPr>
          <a:xfrm flipH="1" flipV="1">
            <a:off x="5713466" y="1264204"/>
            <a:ext cx="2227699" cy="5508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61F1091B-9EF7-4366-A352-DD233FF3615D}"/>
              </a:ext>
            </a:extLst>
          </p:cNvPr>
          <p:cNvSpPr/>
          <p:nvPr/>
        </p:nvSpPr>
        <p:spPr>
          <a:xfrm>
            <a:off x="2436535" y="1819350"/>
            <a:ext cx="1736566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312369E-3E43-4159-8039-B88F1A3F153B}"/>
              </a:ext>
            </a:extLst>
          </p:cNvPr>
          <p:cNvSpPr/>
          <p:nvPr/>
        </p:nvSpPr>
        <p:spPr>
          <a:xfrm>
            <a:off x="7888580" y="1815014"/>
            <a:ext cx="1310652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48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Breitbild</PresentationFormat>
  <Paragraphs>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Arbeiten mit Gesetzen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Arbeiten mit Gesetzen</dc:title>
  <dc:creator>Laura Burwell</dc:creator>
  <cp:lastModifiedBy>Laura Burwell</cp:lastModifiedBy>
  <cp:revision>1</cp:revision>
  <dcterms:created xsi:type="dcterms:W3CDTF">2021-03-06T14:10:56Z</dcterms:created>
  <dcterms:modified xsi:type="dcterms:W3CDTF">2021-03-06T14:11:45Z</dcterms:modified>
</cp:coreProperties>
</file>